
<file path=[Content_Types].xml><?xml version="1.0" encoding="utf-8"?>
<Types xmlns="http://schemas.openxmlformats.org/package/2006/content-types">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officedocument.presentationml.handoutMaster+xml" PartName="/ppt/handoutMasters/handoutMaster1.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26.xml"/>
  <Override ContentType="application/vnd.openxmlformats-officedocument.presentationml.notesSlide+xml" PartName="/ppt/notesSlides/notesSlide27.xml"/>
  <Override ContentType="application/vnd.openxmlformats-officedocument.presentationml.notesSlide+xml" PartName="/ppt/notesSlides/notesSlide28.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30.xml"/>
  <Override ContentType="application/vnd.openxmlformats-officedocument.presentationml.notesSlide+xml" PartName="/ppt/notesSlides/notesSlide31.xml"/>
  <Override ContentType="application/vnd.openxmlformats-officedocument.presentationml.notesSlide+xml" PartName="/ppt/notesSlides/notesSlide32.xml"/>
  <Override ContentType="application/vnd.openxmlformats-officedocument.presentationml.notesSlide+xml" PartName="/ppt/notesSlides/notesSlide33.xml"/>
  <Override ContentType="application/vnd.openxmlformats-officedocument.presentationml.notesSlide+xml" PartName="/ppt/notesSlides/notesSlide34.xml"/>
  <Override ContentType="application/vnd.openxmlformats-officedocument.presentationml.notesSlide+xml" PartName="/ppt/notesSlides/notesSlide35.xml"/>
  <Override ContentType="application/vnd.openxmlformats-officedocument.presentationml.notesSlide+xml" PartName="/ppt/notesSlides/notesSlide36.xml"/>
  <Override ContentType="application/vnd.openxmlformats-officedocument.presentationml.notesSlide+xml" PartName="/ppt/notesSlides/notesSlide37.xml"/>
  <Override ContentType="application/vnd.openxmlformats-officedocument.presentationml.notesSlide+xml" PartName="/ppt/notesSlides/notesSlide38.xml"/>
  <Override ContentType="application/vnd.openxmlformats-officedocument.presentationml.notesSlide+xml" PartName="/ppt/notesSlides/notesSlide39.xml"/>
  <Override ContentType="application/vnd.openxmlformats-officedocument.presentationml.notesSlide+xml" PartName="/ppt/notesSlides/notesSlide4.xml"/>
  <Override ContentType="application/vnd.openxmlformats-officedocument.presentationml.notesSlide+xml" PartName="/ppt/notesSlides/notesSlide40.xml"/>
  <Override ContentType="application/vnd.openxmlformats-officedocument.presentationml.notesSlide+xml" PartName="/ppt/notesSlides/notesSlide41.xml"/>
  <Override ContentType="application/vnd.openxmlformats-officedocument.presentationml.notesSlide+xml" PartName="/ppt/notesSlides/notesSlide42.xml"/>
  <Override ContentType="application/vnd.openxmlformats-officedocument.presentationml.notesSlide+xml" PartName="/ppt/notesSlides/notesSlide43.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3.xml"/>
  <Override ContentType="application/vnd.openxmlformats-officedocument.presentationml.slideLayout+xml" PartName="/ppt/slideLayouts/slideLayout14.xml"/>
  <Override ContentType="application/vnd.openxmlformats-officedocument.presentationml.slideLayout+xml" PartName="/ppt/slideLayouts/slideLayout15.xml"/>
  <Override ContentType="application/vnd.openxmlformats-officedocument.presentationml.slideLayout+xml" PartName="/ppt/slideLayouts/slideLayout16.xml"/>
  <Override ContentType="application/vnd.openxmlformats-officedocument.presentationml.slideLayout+xml" PartName="/ppt/slideLayouts/slideLayout17.xml"/>
  <Override ContentType="application/vnd.openxmlformats-officedocument.presentationml.slideLayout+xml" PartName="/ppt/slideLayouts/slideLayout18.xml"/>
  <Override ContentType="application/vnd.openxmlformats-officedocument.presentationml.slideLayout+xml" PartName="/ppt/slideLayouts/slideLayout19.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Master+xml" PartName="/ppt/slideMasters/slideMaster2.xml"/>
  <Override ContentType="application/vnd.openxmlformats-officedocument.presentationml.slideMaster+xml" PartName="/ppt/slideMasters/slideMaster3.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Master+xml" PartName="/ppt/slideMasters/slideMaster6.xml"/>
  <Override ContentType="application/vnd.openxmlformats-officedocument.presentationml.tableStyles+xml" PartName="/ppt/tableStyles.xml"/>
  <Override ContentType="application/vnd.openxmlformats-officedocument.presentationml.tags+xml" PartName="/ppt/tags/tag1.xml"/>
  <Override ContentType="application/vnd.openxmlformats-officedocument.presentationml.tags+xml" PartName="/ppt/tags/tag2.xml"/>
  <Override ContentType="application/vnd.openxmlformats-officedocument.presentationml.tags+xml" PartName="/ppt/tags/tag3.xml"/>
  <Override ContentType="application/vnd.openxmlformats-officedocument.presentationml.tags+xml" PartName="/ppt/tags/tag4.xml"/>
  <Override ContentType="application/vnd.openxmlformats-officedocument.presentationml.tags+xml" PartName="/ppt/tags/tag5.xml"/>
  <Override ContentType="application/vnd.openxmlformats-officedocument.presentationml.tags+xml" PartName="/ppt/tags/tag6.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6.xml"/>
  <Override ContentType="application/vnd.openxmlformats-officedocument.theme+xml" PartName="/ppt/theme/theme7.xml"/>
  <Override ContentType="application/vnd.openxmlformats-officedocument.theme+xml" PartName="/ppt/theme/theme8.xml"/>
  <Override ContentType="application/vnd.openxmlformats-package.core-properties+xml" PartName="/docProps/core.xml"/>
</Types>
</file>

<file path=_rels/.rels><?xml version="1.0" encoding="UTF-8" standalone="yes"?><Relationships xmlns="http://schemas.openxmlformats.org/package/2006/relationships"><Relationship Id="rId3" Target="ppt/presentation.xml" Type="http://schemas.openxmlformats.org/officeDocument/2006/relationships/officeDocument"/><Relationship Id="rId2" Target="docProps/core.xml" Type="http://schemas.openxmlformats.org/package/2006/relationships/metadata/core-properties"/><Relationship Id="rId1"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5"/>
    <p:sldMasterId id="2147483668" r:id="rId6"/>
    <p:sldMasterId id="2147483669" r:id="rId7"/>
    <p:sldMasterId id="2147483670" r:id="rId8"/>
    <p:sldMasterId id="2147483671" r:id="rId9"/>
    <p:sldMasterId id="2147483672" r:id="rId10"/>
  </p:sldMasterIdLst>
  <p:notesMasterIdLst>
    <p:notesMasterId r:id="rId11"/>
  </p:notesMasterIdLst>
  <p:handoutMasterIdLst>
    <p:handoutMasterId r:id="rId12"/>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 id="297" r:id="rId54"/>
    <p:sldId id="298" r:id="rId55"/>
    <p:sldId id="299" r:id="rId56"/>
    <p:sldId id="300" r:id="rId57"/>
    <p:sldId id="301" r:id="rId58"/>
    <p:sldId id="302" r:id="rId59"/>
    <p:sldId id="303" r:id="rId60"/>
    <p:sldId id="304" r:id="rId61"/>
    <p:sldId id="305" r:id="rId62"/>
    <p:sldId id="306" r:id="rId63"/>
    <p:sldId id="307" r:id="rId64"/>
    <p:sldId id="308" r:id="rId65"/>
  </p:sldIdLst>
  <p:sldSz cx="9144000" cy="6858000" type="screen4x3"/>
  <p:notesSz cx="7315200" cy="96012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4B87"/>
    <a:srgbClr val="BF5700"/>
    <a:srgbClr val="FF8200"/>
    <a:srgbClr val="1B306B"/>
    <a:srgbClr val="262626"/>
    <a:srgbClr val="FFCC00"/>
    <a:srgbClr val="F8F8F8"/>
    <a:srgbClr val="EEECE1"/>
    <a:srgbClr val="C0504D"/>
    <a:srgbClr val="D11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cmpd="sng" w="12700">
              <a:solidFill>
                <a:schemeClr val="lt1"/>
              </a:solidFill>
            </a:ln>
          </a:left>
          <a:right>
            <a:ln cmpd="sng" w="12700">
              <a:solidFill>
                <a:schemeClr val="lt1"/>
              </a:solidFill>
            </a:ln>
          </a:right>
          <a:top>
            <a:ln cmpd="sng" w="12700">
              <a:solidFill>
                <a:schemeClr val="lt1"/>
              </a:solidFill>
            </a:ln>
          </a:top>
          <a:bottom>
            <a:ln cmpd="sng" w="12700">
              <a:solidFill>
                <a:schemeClr val="lt1"/>
              </a:solidFill>
            </a:ln>
          </a:bottom>
          <a:insideH>
            <a:ln cmpd="sng" w="12700">
              <a:solidFill>
                <a:schemeClr val="lt1"/>
              </a:solidFill>
            </a:ln>
          </a:insideH>
          <a:insideV>
            <a:ln cmpd="sng" w="12700">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cmpd="sng" w="38100">
              <a:solidFill>
                <a:schemeClr val="lt1"/>
              </a:solidFill>
            </a:ln>
          </a:top>
        </a:tcBdr>
        <a:fill>
          <a:solidFill>
            <a:schemeClr val="dk1"/>
          </a:solidFill>
        </a:fill>
      </a:tcStyle>
    </a:lastRow>
    <a:firstRow>
      <a:tcTxStyle b="on">
        <a:fontRef idx="minor">
          <a:prstClr val="black"/>
        </a:fontRef>
        <a:schemeClr val="lt1"/>
      </a:tcTxStyle>
      <a:tcStyle>
        <a:tcBdr>
          <a:bottom>
            <a:ln cmpd="sng" w="38100">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cmpd="sng" w="25400">
              <a:solidFill>
                <a:schemeClr val="dk1"/>
              </a:solidFill>
            </a:ln>
          </a:top>
          <a:bottom>
            <a:ln cmpd="sng" w="25400">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b="0" g="0" r="0"/>
        </a:fontRef>
        <a:schemeClr val="lt1"/>
      </a:tcTxStyle>
      <a:tcStyle>
        <a:tcBdr/>
        <a:fill>
          <a:solidFill>
            <a:schemeClr val="dk1"/>
          </a:solidFill>
        </a:fill>
      </a:tcStyle>
    </a:lastCol>
    <a:firstCol>
      <a:tcTxStyle b="on">
        <a:fontRef idx="minor">
          <a:scrgbClr b="0" g="0" r="0"/>
        </a:fontRef>
        <a:schemeClr val="lt1"/>
      </a:tcTxStyle>
      <a:tcStyle>
        <a:tcBdr/>
        <a:fill>
          <a:solidFill>
            <a:schemeClr val="dk1"/>
          </a:solidFill>
        </a:fill>
      </a:tcStyle>
    </a:firstCol>
    <a:lastRow>
      <a:tcTxStyle b="on"/>
      <a:tcStyle>
        <a:tcBdr>
          <a:top>
            <a:ln cmpd="dbl" w="50800">
              <a:solidFill>
                <a:schemeClr val="dk1"/>
              </a:solidFill>
            </a:ln>
          </a:top>
        </a:tcBdr>
        <a:fill>
          <a:solidFill>
            <a:schemeClr val="lt1"/>
          </a:solidFill>
        </a:fill>
      </a:tcStyle>
    </a:lastRow>
    <a:seCell>
      <a:tcTxStyle b="on">
        <a:fontRef idx="minor">
          <a:scrgbClr b="0" g="0" r="0"/>
        </a:fontRef>
        <a:schemeClr val="dk1"/>
      </a:tcTxStyle>
      <a:tcStyle>
        <a:tcBdr/>
      </a:tcStyle>
    </a:seCell>
    <a:swCell>
      <a:tcTxStyle b="on">
        <a:fontRef idx="minor">
          <a:scrgbClr b="0" g="0" r="0"/>
        </a:fontRef>
        <a:schemeClr val="dk1"/>
      </a:tcTxStyle>
      <a:tcStyle>
        <a:tcBdr/>
      </a:tcStyle>
    </a:swCell>
    <a:firstRow>
      <a:tcTxStyle b="on">
        <a:fontRef idx="minor">
          <a:scrgbClr b="0" g="0" r="0"/>
        </a:fontRef>
        <a:schemeClr val="lt1"/>
      </a:tcTxStyle>
      <a:tcStyle>
        <a:tcBdr>
          <a:bottom>
            <a:ln cmpd="sng" w="25400">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autoAdjust="0" sz="16078"/>
    <p:restoredTop autoAdjust="0" sz="84291"/>
  </p:normalViewPr>
  <p:slideViewPr>
    <p:cSldViewPr>
      <p:cViewPr varScale="1">
        <p:scale>
          <a:sx d="100" n="85"/>
          <a:sy d="100" n="85"/>
        </p:scale>
        <p:origin x="1840" y="160"/>
      </p:cViewPr>
      <p:guideLst>
        <p:guide orient="horz" pos="2160"/>
        <p:guide pos="2880"/>
      </p:guideLst>
    </p:cSldViewPr>
  </p:slideViewPr>
  <p:notesTextViewPr>
    <p:cViewPr>
      <p:scale>
        <a:sx d="1" n="1"/>
        <a:sy d="1" n="1"/>
      </p:scale>
      <p:origin x="0" y="0"/>
    </p:cViewPr>
  </p:notesTextViewPr>
  <p:sorterViewPr>
    <p:cViewPr>
      <p:scale>
        <a:sx d="100" n="100"/>
        <a:sy d="100" n="100"/>
      </p:scale>
      <p:origin x="0" y="0"/>
    </p:cViewPr>
  </p:sorterViewPr>
  <p:notesViewPr>
    <p:cSldViewPr>
      <p:cViewPr varScale="1">
        <p:scale>
          <a:sx d="100" n="88"/>
          <a:sy d="100" n="88"/>
        </p:scale>
        <p:origin x="2964" y="90"/>
      </p:cViewPr>
      <p:guideLst/>
    </p:cSldViewPr>
  </p:notesViewPr>
  <p:gridSpacing cx="76200" cy="76200"/>
</p:viewPr>
</file>

<file path=ppt/_rels/presentation.xml.rels><?xml version="1.0" encoding="UTF-8" standalone="yes"?><Relationships xmlns="http://schemas.openxmlformats.org/package/2006/relationships"><Relationship Id="rId63" Target="slides/slide51.xml" Type="http://schemas.openxmlformats.org/officeDocument/2006/relationships/slide"/><Relationship Id="rId62" Target="slides/slide50.xml" Type="http://schemas.openxmlformats.org/officeDocument/2006/relationships/slide"/><Relationship Id="rId61" Target="slides/slide49.xml" Type="http://schemas.openxmlformats.org/officeDocument/2006/relationships/slide"/><Relationship Id="rId60" Target="slides/slide48.xml" Type="http://schemas.openxmlformats.org/officeDocument/2006/relationships/slide"/><Relationship Id="rId53" Target="slides/slide41.xml" Type="http://schemas.openxmlformats.org/officeDocument/2006/relationships/slide"/><Relationship Id="rId52" Target="slides/slide40.xml" Type="http://schemas.openxmlformats.org/officeDocument/2006/relationships/slide"/><Relationship Id="rId51" Target="slides/slide39.xml" Type="http://schemas.openxmlformats.org/officeDocument/2006/relationships/slide"/><Relationship Id="rId50" Target="slides/slide38.xml" Type="http://schemas.openxmlformats.org/officeDocument/2006/relationships/slide"/><Relationship Id="rId5" Target="slideMasters/slideMaster1.xml" Type="http://schemas.openxmlformats.org/officeDocument/2006/relationships/slideMaster"/><Relationship Id="rId39" Target="slides/slide27.xml" Type="http://schemas.openxmlformats.org/officeDocument/2006/relationships/slide"/><Relationship Id="rId4" Target="tableStyles.xml" Type="http://schemas.openxmlformats.org/officeDocument/2006/relationships/tableStyles"/><Relationship Id="rId38" Target="slides/slide26.xml" Type="http://schemas.openxmlformats.org/officeDocument/2006/relationships/slide"/><Relationship Id="rId3" Target="presProps.xml" Type="http://schemas.openxmlformats.org/officeDocument/2006/relationships/presProps"/><Relationship Id="rId37" Target="slides/slide25.xml" Type="http://schemas.openxmlformats.org/officeDocument/2006/relationships/slide"/><Relationship Id="rId2" Target="viewProps.xml" Type="http://schemas.openxmlformats.org/officeDocument/2006/relationships/viewProps"/><Relationship Id="rId36" Target="slides/slide24.xml" Type="http://schemas.openxmlformats.org/officeDocument/2006/relationships/slide"/><Relationship Id="rId1" Target="theme/theme2.xml" Type="http://schemas.openxmlformats.org/officeDocument/2006/relationships/theme"/><Relationship Id="rId35" Target="slides/slide23.xml" Type="http://schemas.openxmlformats.org/officeDocument/2006/relationships/slide"/><Relationship Id="rId34" Target="slides/slide22.xml" Type="http://schemas.openxmlformats.org/officeDocument/2006/relationships/slide"/><Relationship Id="rId33" Target="slides/slide21.xml" Type="http://schemas.openxmlformats.org/officeDocument/2006/relationships/slide"/><Relationship Id="rId32" Target="slides/slide20.xml" Type="http://schemas.openxmlformats.org/officeDocument/2006/relationships/slide"/><Relationship Id="rId65" Target="slides/slide53.xml" Type="http://schemas.openxmlformats.org/officeDocument/2006/relationships/slide"/><Relationship Id="rId31" Target="slides/slide19.xml" Type="http://schemas.openxmlformats.org/officeDocument/2006/relationships/slide"/><Relationship Id="rId64" Target="slides/slide52.xml" Type="http://schemas.openxmlformats.org/officeDocument/2006/relationships/slide"/><Relationship Id="rId30" Target="slides/slide18.xml" Type="http://schemas.openxmlformats.org/officeDocument/2006/relationships/slide"/><Relationship Id="rId27" Target="slides/slide15.xml" Type="http://schemas.openxmlformats.org/officeDocument/2006/relationships/slide"/><Relationship Id="rId26" Target="slides/slide14.xml" Type="http://schemas.openxmlformats.org/officeDocument/2006/relationships/slide"/><Relationship Id="rId59" Target="slides/slide47.xml" Type="http://schemas.openxmlformats.org/officeDocument/2006/relationships/slide"/><Relationship Id="rId25" Target="slides/slide13.xml" Type="http://schemas.openxmlformats.org/officeDocument/2006/relationships/slide"/><Relationship Id="rId58" Target="slides/slide46.xml" Type="http://schemas.openxmlformats.org/officeDocument/2006/relationships/slide"/><Relationship Id="rId24" Target="slides/slide12.xml" Type="http://schemas.openxmlformats.org/officeDocument/2006/relationships/slide"/><Relationship Id="rId55" Target="slides/slide43.xml" Type="http://schemas.openxmlformats.org/officeDocument/2006/relationships/slide"/><Relationship Id="rId21" Target="slides/slide9.xml" Type="http://schemas.openxmlformats.org/officeDocument/2006/relationships/slide"/><Relationship Id="rId19" Target="slides/slide7.xml" Type="http://schemas.openxmlformats.org/officeDocument/2006/relationships/slide"/><Relationship Id="rId54" Target="slides/slide42.xml" Type="http://schemas.openxmlformats.org/officeDocument/2006/relationships/slide"/><Relationship Id="rId20" Target="slides/slide8.xml" Type="http://schemas.openxmlformats.org/officeDocument/2006/relationships/slide"/><Relationship Id="rId18" Target="slides/slide6.xml" Type="http://schemas.openxmlformats.org/officeDocument/2006/relationships/slide"/><Relationship Id="rId17" Target="slides/slide5.xml" Type="http://schemas.openxmlformats.org/officeDocument/2006/relationships/slide"/><Relationship Id="rId13" Target="slides/slide1.xml" Type="http://schemas.openxmlformats.org/officeDocument/2006/relationships/slide"/><Relationship Id="rId47" Target="slides/slide35.xml" Type="http://schemas.openxmlformats.org/officeDocument/2006/relationships/slide"/><Relationship Id="rId16" Target="slides/slide4.xml" Type="http://schemas.openxmlformats.org/officeDocument/2006/relationships/slide"/><Relationship Id="rId12" Target="handoutMasters/handoutMaster1.xml" Type="http://schemas.openxmlformats.org/officeDocument/2006/relationships/handoutMaster"/><Relationship Id="rId46" Target="slides/slide34.xml" Type="http://schemas.openxmlformats.org/officeDocument/2006/relationships/slide"/><Relationship Id="rId49" Target="slides/slide37.xml" Type="http://schemas.openxmlformats.org/officeDocument/2006/relationships/slide"/><Relationship Id="rId15" Target="slides/slide3.xml" Type="http://schemas.openxmlformats.org/officeDocument/2006/relationships/slide"/><Relationship Id="rId11" Target="notesMasters/notesMaster1.xml" Type="http://schemas.openxmlformats.org/officeDocument/2006/relationships/notesMaster"/><Relationship Id="rId45" Target="slides/slide33.xml" Type="http://schemas.openxmlformats.org/officeDocument/2006/relationships/slide"/><Relationship Id="rId48" Target="slides/slide36.xml" Type="http://schemas.openxmlformats.org/officeDocument/2006/relationships/slide"/><Relationship Id="rId14" Target="slides/slide2.xml" Type="http://schemas.openxmlformats.org/officeDocument/2006/relationships/slide"/><Relationship Id="rId10" Target="slideMasters/slideMaster6.xml" Type="http://schemas.openxmlformats.org/officeDocument/2006/relationships/slideMaster"/><Relationship Id="rId44" Target="slides/slide32.xml" Type="http://schemas.openxmlformats.org/officeDocument/2006/relationships/slide"/><Relationship Id="rId43" Target="slides/slide31.xml" Type="http://schemas.openxmlformats.org/officeDocument/2006/relationships/slide"/><Relationship Id="rId42" Target="slides/slide30.xml" Type="http://schemas.openxmlformats.org/officeDocument/2006/relationships/slide"/><Relationship Id="rId41" Target="slides/slide29.xml" Type="http://schemas.openxmlformats.org/officeDocument/2006/relationships/slide"/><Relationship Id="rId9" Target="slideMasters/slideMaster5.xml" Type="http://schemas.openxmlformats.org/officeDocument/2006/relationships/slideMaster"/><Relationship Id="rId40" Target="slides/slide28.xml" Type="http://schemas.openxmlformats.org/officeDocument/2006/relationships/slide"/><Relationship Id="rId8" Target="slideMasters/slideMaster4.xml" Type="http://schemas.openxmlformats.org/officeDocument/2006/relationships/slideMaster"/><Relationship Id="rId7" Target="slideMasters/slideMaster3.xml" Type="http://schemas.openxmlformats.org/officeDocument/2006/relationships/slideMaster"/><Relationship Id="rId6" Target="slideMasters/slideMaster2.xml" Type="http://schemas.openxmlformats.org/officeDocument/2006/relationships/slideMaster"/><Relationship Id="rId57" Target="slides/slide45.xml" Type="http://schemas.openxmlformats.org/officeDocument/2006/relationships/slide"/><Relationship Id="rId23" Target="slides/slide11.xml" Type="http://schemas.openxmlformats.org/officeDocument/2006/relationships/slide"/><Relationship Id="rId29" Target="slides/slide17.xml" Type="http://schemas.openxmlformats.org/officeDocument/2006/relationships/slide"/><Relationship Id="rId56" Target="slides/slide44.xml" Type="http://schemas.openxmlformats.org/officeDocument/2006/relationships/slide"/><Relationship Id="rId22" Target="slides/slide10.xml" Type="http://schemas.openxmlformats.org/officeDocument/2006/relationships/slide"/><Relationship Id="rId28" Target="slides/slide16.xml" Type="http://schemas.openxmlformats.org/officeDocument/2006/relationships/slide"/></Relationships>
</file>

<file path=ppt/handoutMasters/_rels/handoutMaster1.xml.rels><?xml version="1.0" encoding="UTF-8" standalone="yes"?><Relationships xmlns="http://schemas.openxmlformats.org/package/2006/relationships"><Relationship Id="rId1" Target="../theme/theme3.xml" Type="http://schemas.openxmlformats.org/officeDocument/2006/relationships/theme"/></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3169920" cy="480060"/>
          </a:xfrm>
          <a:prstGeom prst="rect">
            <a:avLst/>
          </a:prstGeom>
        </p:spPr>
        <p:txBody>
          <a:bodyPr bIns="47873" lIns="95747" numCol="1" rIns="95747" rtlCol="0" tIns="47873" vert="horz"/>
          <a:lstStyle>
            <a:lvl1pPr algn="l">
              <a:defRPr sz="1300"/>
            </a:lvl1pPr>
          </a:lstStyle>
          <a:p>
            <a:endParaRPr lang="en-US"/>
          </a:p>
        </p:txBody>
      </p:sp>
      <p:sp>
        <p:nvSpPr>
          <p:cNvPr id="3" name="Date Placeholder 2"/>
          <p:cNvSpPr>
            <a:spLocks noGrp="1"/>
          </p:cNvSpPr>
          <p:nvPr>
            <p:ph idx="1" sz="quarter" type="dt"/>
          </p:nvPr>
        </p:nvSpPr>
        <p:spPr>
          <a:xfrm>
            <a:off x="4143587" y="0"/>
            <a:ext cx="3169920" cy="480060"/>
          </a:xfrm>
          <a:prstGeom prst="rect">
            <a:avLst/>
          </a:prstGeom>
        </p:spPr>
        <p:txBody>
          <a:bodyPr bIns="47873" lIns="95747" numCol="1" rIns="95747" rtlCol="0" tIns="47873" vert="horz"/>
          <a:lstStyle>
            <a:lvl1pPr algn="r">
              <a:defRPr sz="1300"/>
            </a:lvl1pPr>
          </a:lstStyle>
          <a:p>
            <a:fld id="{51A969EA-8566-418D-AC96-BC5F6E9FAB6C}" type="datetimeFigureOut">
              <a:rPr lang="en-US" smtClean="0"/>
              <a:t>10/12/16</a:t>
            </a:fld>
            <a:endParaRPr lang="en-US"/>
          </a:p>
        </p:txBody>
      </p:sp>
      <p:sp>
        <p:nvSpPr>
          <p:cNvPr id="4" name="Footer Placeholder 3"/>
          <p:cNvSpPr>
            <a:spLocks noGrp="1"/>
          </p:cNvSpPr>
          <p:nvPr>
            <p:ph idx="2" sz="quarter" type="ftr"/>
          </p:nvPr>
        </p:nvSpPr>
        <p:spPr>
          <a:xfrm>
            <a:off x="0" y="9119474"/>
            <a:ext cx="3169920" cy="480060"/>
          </a:xfrm>
          <a:prstGeom prst="rect">
            <a:avLst/>
          </a:prstGeom>
        </p:spPr>
        <p:txBody>
          <a:bodyPr anchor="b" bIns="47873" lIns="95747" numCol="1" rIns="95747" rtlCol="0" tIns="47873" vert="horz"/>
          <a:lstStyle>
            <a:lvl1pPr algn="l">
              <a:defRPr sz="1300"/>
            </a:lvl1pPr>
          </a:lstStyle>
          <a:p>
            <a:endParaRPr lang="en-US"/>
          </a:p>
        </p:txBody>
      </p:sp>
      <p:sp>
        <p:nvSpPr>
          <p:cNvPr id="5" name="Slide Number Placeholder 4"/>
          <p:cNvSpPr>
            <a:spLocks noGrp="1"/>
          </p:cNvSpPr>
          <p:nvPr>
            <p:ph idx="3" sz="quarter" type="sldNum"/>
          </p:nvPr>
        </p:nvSpPr>
        <p:spPr>
          <a:xfrm>
            <a:off x="4143587" y="9119474"/>
            <a:ext cx="3169920" cy="480060"/>
          </a:xfrm>
          <a:prstGeom prst="rect">
            <a:avLst/>
          </a:prstGeom>
        </p:spPr>
        <p:txBody>
          <a:bodyPr anchor="b" bIns="47873" lIns="95747" numCol="1" rIns="95747" rtlCol="0" tIns="47873" vert="horz"/>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accent1="accent1" accent2="accent2" accent3="accent3" accent4="accent4" accent5="accent5" accent6="accent6" bg1="lt1" bg2="lt2" folHlink="folHlink" hlink="hlink" tx1="dk1" tx2="dk2"/>
</p:handoutMaster>
</file>

<file path=ppt/media/image1.png>
</file>

<file path=ppt/media/image10.pn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png>
</file>

<file path=ppt/media/image2.png>
</file>

<file path=ppt/media/image20.png>
</file>

<file path=ppt/media/image21.gif>
</file>

<file path=ppt/media/image22.jpeg>
</file>

<file path=ppt/media/image23.jpeg>
</file>

<file path=ppt/media/image24.png>
</file>

<file path=ppt/media/image25.jpeg>
</file>

<file path=ppt/media/image26.png>
</file>

<file path=ppt/media/image27.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arget="../theme/theme1.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3169920" cy="480060"/>
          </a:xfrm>
          <a:prstGeom prst="rect">
            <a:avLst/>
          </a:prstGeom>
        </p:spPr>
        <p:txBody>
          <a:bodyPr bIns="47873" lIns="95747" numCol="1" rIns="95747" rtlCol="0" tIns="47873" vert="horz"/>
          <a:lstStyle>
            <a:lvl1pPr algn="l">
              <a:defRPr sz="1300"/>
            </a:lvl1pPr>
          </a:lstStyle>
          <a:p>
            <a:endParaRPr lang="en-US"/>
          </a:p>
        </p:txBody>
      </p:sp>
      <p:sp>
        <p:nvSpPr>
          <p:cNvPr id="3" name="Date Placeholder 2"/>
          <p:cNvSpPr>
            <a:spLocks noGrp="1"/>
          </p:cNvSpPr>
          <p:nvPr>
            <p:ph idx="1" type="dt"/>
          </p:nvPr>
        </p:nvSpPr>
        <p:spPr>
          <a:xfrm>
            <a:off x="4143587" y="0"/>
            <a:ext cx="3169920" cy="480060"/>
          </a:xfrm>
          <a:prstGeom prst="rect">
            <a:avLst/>
          </a:prstGeom>
        </p:spPr>
        <p:txBody>
          <a:bodyPr bIns="47873" lIns="95747" numCol="1" rIns="95747" rtlCol="0" tIns="47873" vert="horz"/>
          <a:lstStyle>
            <a:lvl1pPr algn="r">
              <a:defRPr sz="1300"/>
            </a:lvl1pPr>
          </a:lstStyle>
          <a:p>
            <a:fld id="{33B07B4B-74D8-4C42-A719-1F93879497F8}" type="datetimeFigureOut">
              <a:rPr lang="en-US" smtClean="0"/>
              <a:t>10/12/16</a:t>
            </a:fld>
            <a:endParaRPr lang="en-US"/>
          </a:p>
        </p:txBody>
      </p:sp>
      <p:sp>
        <p:nvSpPr>
          <p:cNvPr id="4" name="Slide Image Placeholder 3"/>
          <p:cNvSpPr>
            <a:spLocks noChangeAspect="1" noGrp="1" noRot="1"/>
          </p:cNvSpPr>
          <p:nvPr>
            <p:ph idx="2" type="sldImg"/>
          </p:nvPr>
        </p:nvSpPr>
        <p:spPr>
          <a:xfrm>
            <a:off x="1257300" y="719138"/>
            <a:ext cx="4800600" cy="3600450"/>
          </a:xfrm>
          <a:prstGeom prst="rect">
            <a:avLst/>
          </a:prstGeom>
          <a:noFill/>
          <a:ln w="12700">
            <a:solidFill>
              <a:prstClr val="black"/>
            </a:solidFill>
          </a:ln>
        </p:spPr>
        <p:txBody>
          <a:bodyPr anchor="ctr" bIns="47873" lIns="95747" numCol="1" rIns="95747" rtlCol="0" tIns="47873" vert="horz"/>
          <a:lstStyle/>
          <a:p>
            <a:endParaRPr lang="en-US"/>
          </a:p>
        </p:txBody>
      </p:sp>
      <p:sp>
        <p:nvSpPr>
          <p:cNvPr id="5" name="Notes Placeholder 4"/>
          <p:cNvSpPr>
            <a:spLocks noGrp="1"/>
          </p:cNvSpPr>
          <p:nvPr>
            <p:ph idx="3" sz="quarter" type="body"/>
          </p:nvPr>
        </p:nvSpPr>
        <p:spPr>
          <a:xfrm>
            <a:off x="731520" y="4560570"/>
            <a:ext cx="5852160" cy="4320540"/>
          </a:xfrm>
          <a:prstGeom prst="rect">
            <a:avLst/>
          </a:prstGeom>
        </p:spPr>
        <p:txBody>
          <a:bodyPr bIns="47873" lIns="95747" numCol="1" rIns="95747" rtlCol="0" tIns="47873"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idx="4" sz="quarter" type="ftr"/>
          </p:nvPr>
        </p:nvSpPr>
        <p:spPr>
          <a:xfrm>
            <a:off x="0" y="9119474"/>
            <a:ext cx="3169920" cy="480060"/>
          </a:xfrm>
          <a:prstGeom prst="rect">
            <a:avLst/>
          </a:prstGeom>
        </p:spPr>
        <p:txBody>
          <a:bodyPr anchor="b" bIns="47873" lIns="95747" numCol="1" rIns="95747" rtlCol="0" tIns="47873" vert="horz"/>
          <a:lstStyle>
            <a:lvl1pPr algn="l">
              <a:defRPr sz="1300"/>
            </a:lvl1pPr>
          </a:lstStyle>
          <a:p>
            <a:endParaRPr lang="en-US"/>
          </a:p>
        </p:txBody>
      </p:sp>
      <p:sp>
        <p:nvSpPr>
          <p:cNvPr id="7" name="Slide Number Placeholder 6"/>
          <p:cNvSpPr>
            <a:spLocks noGrp="1"/>
          </p:cNvSpPr>
          <p:nvPr>
            <p:ph idx="5" sz="quarter" type="sldNum"/>
          </p:nvPr>
        </p:nvSpPr>
        <p:spPr>
          <a:xfrm>
            <a:off x="4143587" y="9119474"/>
            <a:ext cx="3169920" cy="480060"/>
          </a:xfrm>
          <a:prstGeom prst="rect">
            <a:avLst/>
          </a:prstGeom>
        </p:spPr>
        <p:txBody>
          <a:bodyPr anchor="b" bIns="47873" lIns="95747" numCol="1" rIns="95747" rtlCol="0" tIns="47873" vert="horz"/>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arget="../tags/tag1.xml" Type="http://schemas.openxmlformats.org/officeDocument/2006/relationships/tags"/><Relationship Id="rId2" Target="../slides/slide2.xml" Type="http://schemas.openxmlformats.org/officeDocument/2006/relationships/slide"/><Relationship Id="rId1" Target="../notesMasters/notesMaster1.xml" Type="http://schemas.openxmlformats.org/officeDocument/2006/relationships/notesMaster"/></Relationships>
</file>

<file path=ppt/notesSlides/_rels/notesSlide10.xml.rels><?xml version="1.0" encoding="UTF-8" standalone="yes"?><Relationships xmlns="http://schemas.openxmlformats.org/package/2006/relationships"><Relationship Id="rId2" Target="../slides/slide14.xml" Type="http://schemas.openxmlformats.org/officeDocument/2006/relationships/slide"/><Relationship Id="rId1" Target="../notesMasters/notesMaster1.xml" Type="http://schemas.openxmlformats.org/officeDocument/2006/relationships/notesMaster"/></Relationships>
</file>

<file path=ppt/notesSlides/_rels/notesSlide11.xml.rels><?xml version="1.0" encoding="UTF-8" standalone="yes"?><Relationships xmlns="http://schemas.openxmlformats.org/package/2006/relationships"><Relationship Id="rId2" Target="../slides/slide15.xml" Type="http://schemas.openxmlformats.org/officeDocument/2006/relationships/slide"/><Relationship Id="rId1" Target="../notesMasters/notesMaster1.xml" Type="http://schemas.openxmlformats.org/officeDocument/2006/relationships/notesMaster"/></Relationships>
</file>

<file path=ppt/notesSlides/_rels/notesSlide12.xml.rels><?xml version="1.0" encoding="UTF-8" standalone="yes"?><Relationships xmlns="http://schemas.openxmlformats.org/package/2006/relationships"><Relationship Id="rId3" Target="../tags/tag6.xml" Type="http://schemas.openxmlformats.org/officeDocument/2006/relationships/tags"/><Relationship Id="rId2" Target="../slides/slide16.xml" Type="http://schemas.openxmlformats.org/officeDocument/2006/relationships/slide"/><Relationship Id="rId1" Target="../notesMasters/notesMaster1.xml" Type="http://schemas.openxmlformats.org/officeDocument/2006/relationships/notesMaster"/></Relationships>
</file>

<file path=ppt/notesSlides/_rels/notesSlide13.xml.rels><?xml version="1.0" encoding="UTF-8" standalone="yes"?><Relationships xmlns="http://schemas.openxmlformats.org/package/2006/relationships"><Relationship Id="rId2" Target="../slides/slide17.xml" Type="http://schemas.openxmlformats.org/officeDocument/2006/relationships/slide"/><Relationship Id="rId1" Target="../notesMasters/notesMaster1.xml" Type="http://schemas.openxmlformats.org/officeDocument/2006/relationships/notesMaster"/></Relationships>
</file>

<file path=ppt/notesSlides/_rels/notesSlide14.xml.rels><?xml version="1.0" encoding="UTF-8" standalone="yes"?><Relationships xmlns="http://schemas.openxmlformats.org/package/2006/relationships"><Relationship Id="rId2" Target="../slides/slide18.xml" Type="http://schemas.openxmlformats.org/officeDocument/2006/relationships/slide"/><Relationship Id="rId1" Target="../notesMasters/notesMaster1.xml" Type="http://schemas.openxmlformats.org/officeDocument/2006/relationships/notesMaster"/></Relationships>
</file>

<file path=ppt/notesSlides/_rels/notesSlide15.xml.rels><?xml version="1.0" encoding="UTF-8" standalone="yes"?><Relationships xmlns="http://schemas.openxmlformats.org/package/2006/relationships"><Relationship Id="rId2" Target="../slides/slide19.xml" Type="http://schemas.openxmlformats.org/officeDocument/2006/relationships/slide"/><Relationship Id="rId1" Target="../notesMasters/notesMaster1.xml" Type="http://schemas.openxmlformats.org/officeDocument/2006/relationships/notesMaster"/></Relationships>
</file>

<file path=ppt/notesSlides/_rels/notesSlide16.xml.rels><?xml version="1.0" encoding="UTF-8" standalone="yes"?><Relationships xmlns="http://schemas.openxmlformats.org/package/2006/relationships"><Relationship Id="rId2" Target="../slides/slide20.xml" Type="http://schemas.openxmlformats.org/officeDocument/2006/relationships/slide"/><Relationship Id="rId1" Target="../notesMasters/notesMaster1.xml" Type="http://schemas.openxmlformats.org/officeDocument/2006/relationships/notesMaster"/></Relationships>
</file>

<file path=ppt/notesSlides/_rels/notesSlide17.xml.rels><?xml version="1.0" encoding="UTF-8" standalone="yes"?><Relationships xmlns="http://schemas.openxmlformats.org/package/2006/relationships"><Relationship Id="rId2" Target="../slides/slide21.xml" Type="http://schemas.openxmlformats.org/officeDocument/2006/relationships/slide"/><Relationship Id="rId1" Target="../notesMasters/notesMaster1.xml" Type="http://schemas.openxmlformats.org/officeDocument/2006/relationships/notesMaster"/></Relationships>
</file>

<file path=ppt/notesSlides/_rels/notesSlide18.xml.rels><?xml version="1.0" encoding="UTF-8" standalone="yes"?><Relationships xmlns="http://schemas.openxmlformats.org/package/2006/relationships"><Relationship Id="rId2" Target="../slides/slide22.xml" Type="http://schemas.openxmlformats.org/officeDocument/2006/relationships/slide"/><Relationship Id="rId1" Target="../notesMasters/notesMaster1.xml" Type="http://schemas.openxmlformats.org/officeDocument/2006/relationships/notesMaster"/></Relationships>
</file>

<file path=ppt/notesSlides/_rels/notesSlide19.xml.rels><?xml version="1.0" encoding="UTF-8" standalone="yes"?><Relationships xmlns="http://schemas.openxmlformats.org/package/2006/relationships"><Relationship Id="rId2" Target="../slides/slide23.xml" Type="http://schemas.openxmlformats.org/officeDocument/2006/relationships/slide"/><Relationship Id="rId1" Target="../notesMasters/notesMaster1.xml" Type="http://schemas.openxmlformats.org/officeDocument/2006/relationships/notesMaster"/></Relationships>
</file>

<file path=ppt/notesSlides/_rels/notesSlide2.xml.rels><?xml version="1.0" encoding="UTF-8" standalone="yes"?><Relationships xmlns="http://schemas.openxmlformats.org/package/2006/relationships"><Relationship Id="rId3" Target="../tags/tag2.xml" Type="http://schemas.openxmlformats.org/officeDocument/2006/relationships/tags"/><Relationship Id="rId2" Target="../slides/slide3.xml" Type="http://schemas.openxmlformats.org/officeDocument/2006/relationships/slide"/><Relationship Id="rId1" Target="../notesMasters/notesMaster1.xml" Type="http://schemas.openxmlformats.org/officeDocument/2006/relationships/notesMaster"/></Relationships>
</file>

<file path=ppt/notesSlides/_rels/notesSlide20.xml.rels><?xml version="1.0" encoding="UTF-8" standalone="yes"?><Relationships xmlns="http://schemas.openxmlformats.org/package/2006/relationships"><Relationship Id="rId2" Target="../slides/slide24.xml" Type="http://schemas.openxmlformats.org/officeDocument/2006/relationships/slide"/><Relationship Id="rId1" Target="../notesMasters/notesMaster1.xml" Type="http://schemas.openxmlformats.org/officeDocument/2006/relationships/notesMaster"/></Relationships>
</file>

<file path=ppt/notesSlides/_rels/notesSlide21.xml.rels><?xml version="1.0" encoding="UTF-8" standalone="yes"?><Relationships xmlns="http://schemas.openxmlformats.org/package/2006/relationships"><Relationship Id="rId2" Target="../slides/slide25.xml" Type="http://schemas.openxmlformats.org/officeDocument/2006/relationships/slide"/><Relationship Id="rId1" Target="../notesMasters/notesMaster1.xml" Type="http://schemas.openxmlformats.org/officeDocument/2006/relationships/notesMaster"/></Relationships>
</file>

<file path=ppt/notesSlides/_rels/notesSlide22.xml.rels><?xml version="1.0" encoding="UTF-8" standalone="yes"?><Relationships xmlns="http://schemas.openxmlformats.org/package/2006/relationships"><Relationship Id="rId2" Target="../slides/slide26.xml" Type="http://schemas.openxmlformats.org/officeDocument/2006/relationships/slide"/><Relationship Id="rId1" Target="../notesMasters/notesMaster1.xml" Type="http://schemas.openxmlformats.org/officeDocument/2006/relationships/notesMaster"/></Relationships>
</file>

<file path=ppt/notesSlides/_rels/notesSlide23.xml.rels><?xml version="1.0" encoding="UTF-8" standalone="yes"?><Relationships xmlns="http://schemas.openxmlformats.org/package/2006/relationships"><Relationship Id="rId2" Target="../slides/slide28.xml" Type="http://schemas.openxmlformats.org/officeDocument/2006/relationships/slide"/><Relationship Id="rId1" Target="../notesMasters/notesMaster1.xml" Type="http://schemas.openxmlformats.org/officeDocument/2006/relationships/notesMaster"/></Relationships>
</file>

<file path=ppt/notesSlides/_rels/notesSlide24.xml.rels><?xml version="1.0" encoding="UTF-8" standalone="yes"?><Relationships xmlns="http://schemas.openxmlformats.org/package/2006/relationships"><Relationship Id="rId2" Target="../slides/slide29.xml" Type="http://schemas.openxmlformats.org/officeDocument/2006/relationships/slide"/><Relationship Id="rId1" Target="../notesMasters/notesMaster1.xml" Type="http://schemas.openxmlformats.org/officeDocument/2006/relationships/notesMaster"/></Relationships>
</file>

<file path=ppt/notesSlides/_rels/notesSlide25.xml.rels><?xml version="1.0" encoding="UTF-8" standalone="yes"?><Relationships xmlns="http://schemas.openxmlformats.org/package/2006/relationships"><Relationship Id="rId2" Target="../slides/slide31.xml" Type="http://schemas.openxmlformats.org/officeDocument/2006/relationships/slide"/><Relationship Id="rId1" Target="../notesMasters/notesMaster1.xml" Type="http://schemas.openxmlformats.org/officeDocument/2006/relationships/notesMaster"/></Relationships>
</file>

<file path=ppt/notesSlides/_rels/notesSlide26.xml.rels><?xml version="1.0" encoding="UTF-8" standalone="yes"?><Relationships xmlns="http://schemas.openxmlformats.org/package/2006/relationships"><Relationship Id="rId2" Target="../slides/slide32.xml" Type="http://schemas.openxmlformats.org/officeDocument/2006/relationships/slide"/><Relationship Id="rId1" Target="../notesMasters/notesMaster1.xml" Type="http://schemas.openxmlformats.org/officeDocument/2006/relationships/notesMaster"/></Relationships>
</file>

<file path=ppt/notesSlides/_rels/notesSlide27.xml.rels><?xml version="1.0" encoding="UTF-8" standalone="yes"?><Relationships xmlns="http://schemas.openxmlformats.org/package/2006/relationships"><Relationship Id="rId2" Target="../slides/slide33.xml" Type="http://schemas.openxmlformats.org/officeDocument/2006/relationships/slide"/><Relationship Id="rId1" Target="../notesMasters/notesMaster1.xml" Type="http://schemas.openxmlformats.org/officeDocument/2006/relationships/notesMaster"/></Relationships>
</file>

<file path=ppt/notesSlides/_rels/notesSlide28.xml.rels><?xml version="1.0" encoding="UTF-8" standalone="yes"?><Relationships xmlns="http://schemas.openxmlformats.org/package/2006/relationships"><Relationship Id="rId2" Target="../slides/slide35.xml" Type="http://schemas.openxmlformats.org/officeDocument/2006/relationships/slide"/><Relationship Id="rId1" Target="../notesMasters/notesMaster1.xml" Type="http://schemas.openxmlformats.org/officeDocument/2006/relationships/notesMaster"/></Relationships>
</file>

<file path=ppt/notesSlides/_rels/notesSlide29.xml.rels><?xml version="1.0" encoding="UTF-8" standalone="yes"?><Relationships xmlns="http://schemas.openxmlformats.org/package/2006/relationships"><Relationship Id="rId2" Target="../slides/slide36.xml" Type="http://schemas.openxmlformats.org/officeDocument/2006/relationships/slide"/><Relationship Id="rId1" Target="../notesMasters/notesMaster1.xml" Type="http://schemas.openxmlformats.org/officeDocument/2006/relationships/notesMaster"/></Relationships>
</file>

<file path=ppt/notesSlides/_rels/notesSlide3.xml.rels><?xml version="1.0" encoding="UTF-8" standalone="yes"?><Relationships xmlns="http://schemas.openxmlformats.org/package/2006/relationships"><Relationship Id="rId3" Target="../tags/tag3.xml" Type="http://schemas.openxmlformats.org/officeDocument/2006/relationships/tags"/><Relationship Id="rId2" Target="../slides/slide4.xml" Type="http://schemas.openxmlformats.org/officeDocument/2006/relationships/slide"/><Relationship Id="rId1" Target="../notesMasters/notesMaster1.xml" Type="http://schemas.openxmlformats.org/officeDocument/2006/relationships/notesMaster"/></Relationships>
</file>

<file path=ppt/notesSlides/_rels/notesSlide30.xml.rels><?xml version="1.0" encoding="UTF-8" standalone="yes"?><Relationships xmlns="http://schemas.openxmlformats.org/package/2006/relationships"><Relationship Id="rId2" Target="../slides/slide37.xml" Type="http://schemas.openxmlformats.org/officeDocument/2006/relationships/slide"/><Relationship Id="rId1" Target="../notesMasters/notesMaster1.xml" Type="http://schemas.openxmlformats.org/officeDocument/2006/relationships/notesMaster"/></Relationships>
</file>

<file path=ppt/notesSlides/_rels/notesSlide31.xml.rels><?xml version="1.0" encoding="UTF-8" standalone="yes"?><Relationships xmlns="http://schemas.openxmlformats.org/package/2006/relationships"><Relationship Id="rId2" Target="../slides/slide38.xml" Type="http://schemas.openxmlformats.org/officeDocument/2006/relationships/slide"/><Relationship Id="rId1" Target="../notesMasters/notesMaster1.xml" Type="http://schemas.openxmlformats.org/officeDocument/2006/relationships/notesMaster"/></Relationships>
</file>

<file path=ppt/notesSlides/_rels/notesSlide32.xml.rels><?xml version="1.0" encoding="UTF-8" standalone="yes"?><Relationships xmlns="http://schemas.openxmlformats.org/package/2006/relationships"><Relationship Id="rId2" Target="../slides/slide39.xml" Type="http://schemas.openxmlformats.org/officeDocument/2006/relationships/slide"/><Relationship Id="rId1" Target="../notesMasters/notesMaster1.xml" Type="http://schemas.openxmlformats.org/officeDocument/2006/relationships/notesMaster"/></Relationships>
</file>

<file path=ppt/notesSlides/_rels/notesSlide33.xml.rels><?xml version="1.0" encoding="UTF-8" standalone="yes"?><Relationships xmlns="http://schemas.openxmlformats.org/package/2006/relationships"><Relationship Id="rId2" Target="../slides/slide40.xml" Type="http://schemas.openxmlformats.org/officeDocument/2006/relationships/slide"/><Relationship Id="rId1" Target="../notesMasters/notesMaster1.xml" Type="http://schemas.openxmlformats.org/officeDocument/2006/relationships/notesMaster"/></Relationships>
</file>

<file path=ppt/notesSlides/_rels/notesSlide34.xml.rels><?xml version="1.0" encoding="UTF-8" standalone="yes"?><Relationships xmlns="http://schemas.openxmlformats.org/package/2006/relationships"><Relationship Id="rId2" Target="../slides/slide42.xml" Type="http://schemas.openxmlformats.org/officeDocument/2006/relationships/slide"/><Relationship Id="rId1" Target="../notesMasters/notesMaster1.xml" Type="http://schemas.openxmlformats.org/officeDocument/2006/relationships/notesMaster"/></Relationships>
</file>

<file path=ppt/notesSlides/_rels/notesSlide35.xml.rels><?xml version="1.0" encoding="UTF-8" standalone="yes"?><Relationships xmlns="http://schemas.openxmlformats.org/package/2006/relationships"><Relationship Id="rId2" Target="../slides/slide43.xml" Type="http://schemas.openxmlformats.org/officeDocument/2006/relationships/slide"/><Relationship Id="rId1" Target="../notesMasters/notesMaster1.xml" Type="http://schemas.openxmlformats.org/officeDocument/2006/relationships/notesMaster"/></Relationships>
</file>

<file path=ppt/notesSlides/_rels/notesSlide36.xml.rels><?xml version="1.0" encoding="UTF-8" standalone="yes"?><Relationships xmlns="http://schemas.openxmlformats.org/package/2006/relationships"><Relationship Id="rId2" Target="../slides/slide44.xml" Type="http://schemas.openxmlformats.org/officeDocument/2006/relationships/slide"/><Relationship Id="rId1" Target="../notesMasters/notesMaster1.xml" Type="http://schemas.openxmlformats.org/officeDocument/2006/relationships/notesMaster"/></Relationships>
</file>

<file path=ppt/notesSlides/_rels/notesSlide37.xml.rels><?xml version="1.0" encoding="UTF-8" standalone="yes"?><Relationships xmlns="http://schemas.openxmlformats.org/package/2006/relationships"><Relationship Id="rId2" Target="../slides/slide45.xml" Type="http://schemas.openxmlformats.org/officeDocument/2006/relationships/slide"/><Relationship Id="rId1" Target="../notesMasters/notesMaster1.xml" Type="http://schemas.openxmlformats.org/officeDocument/2006/relationships/notesMaster"/></Relationships>
</file>

<file path=ppt/notesSlides/_rels/notesSlide38.xml.rels><?xml version="1.0" encoding="UTF-8" standalone="yes"?><Relationships xmlns="http://schemas.openxmlformats.org/package/2006/relationships"><Relationship Id="rId2" Target="../slides/slide46.xml" Type="http://schemas.openxmlformats.org/officeDocument/2006/relationships/slide"/><Relationship Id="rId1" Target="../notesMasters/notesMaster1.xml" Type="http://schemas.openxmlformats.org/officeDocument/2006/relationships/notesMaster"/></Relationships>
</file>

<file path=ppt/notesSlides/_rels/notesSlide39.xml.rels><?xml version="1.0" encoding="UTF-8" standalone="yes"?><Relationships xmlns="http://schemas.openxmlformats.org/package/2006/relationships"><Relationship Id="rId2" Target="../slides/slide48.xml" Type="http://schemas.openxmlformats.org/officeDocument/2006/relationships/slide"/><Relationship Id="rId1" Target="../notesMasters/notesMaster1.xml" Type="http://schemas.openxmlformats.org/officeDocument/2006/relationships/notesMaster"/></Relationships>
</file>

<file path=ppt/notesSlides/_rels/notesSlide4.xml.rels><?xml version="1.0" encoding="UTF-8" standalone="yes"?><Relationships xmlns="http://schemas.openxmlformats.org/package/2006/relationships"><Relationship Id="rId3" Target="../tags/tag4.xml" Type="http://schemas.openxmlformats.org/officeDocument/2006/relationships/tags"/><Relationship Id="rId2" Target="../slides/slide6.xml" Type="http://schemas.openxmlformats.org/officeDocument/2006/relationships/slide"/><Relationship Id="rId1" Target="../notesMasters/notesMaster1.xml" Type="http://schemas.openxmlformats.org/officeDocument/2006/relationships/notesMaster"/></Relationships>
</file>

<file path=ppt/notesSlides/_rels/notesSlide40.xml.rels><?xml version="1.0" encoding="UTF-8" standalone="yes"?><Relationships xmlns="http://schemas.openxmlformats.org/package/2006/relationships"><Relationship Id="rId2" Target="../slides/slide49.xml" Type="http://schemas.openxmlformats.org/officeDocument/2006/relationships/slide"/><Relationship Id="rId1" Target="../notesMasters/notesMaster1.xml" Type="http://schemas.openxmlformats.org/officeDocument/2006/relationships/notesMaster"/></Relationships>
</file>

<file path=ppt/notesSlides/_rels/notesSlide41.xml.rels><?xml version="1.0" encoding="UTF-8" standalone="yes"?><Relationships xmlns="http://schemas.openxmlformats.org/package/2006/relationships"><Relationship Id="rId2" Target="../slides/slide50.xml" Type="http://schemas.openxmlformats.org/officeDocument/2006/relationships/slide"/><Relationship Id="rId1" Target="../notesMasters/notesMaster1.xml" Type="http://schemas.openxmlformats.org/officeDocument/2006/relationships/notesMaster"/></Relationships>
</file>

<file path=ppt/notesSlides/_rels/notesSlide42.xml.rels><?xml version="1.0" encoding="UTF-8" standalone="yes"?><Relationships xmlns="http://schemas.openxmlformats.org/package/2006/relationships"><Relationship Id="rId2" Target="../slides/slide51.xml" Type="http://schemas.openxmlformats.org/officeDocument/2006/relationships/slide"/><Relationship Id="rId1" Target="../notesMasters/notesMaster1.xml" Type="http://schemas.openxmlformats.org/officeDocument/2006/relationships/notesMaster"/></Relationships>
</file>

<file path=ppt/notesSlides/_rels/notesSlide43.xml.rels><?xml version="1.0" encoding="UTF-8" standalone="yes"?><Relationships xmlns="http://schemas.openxmlformats.org/package/2006/relationships"><Relationship Id="rId2" Target="../slides/slide53.xml" Type="http://schemas.openxmlformats.org/officeDocument/2006/relationships/slide"/><Relationship Id="rId1" Target="../notesMasters/notesMaster1.xml" Type="http://schemas.openxmlformats.org/officeDocument/2006/relationships/notesMaster"/></Relationships>
</file>

<file path=ppt/notesSlides/_rels/notesSlide5.xml.rels><?xml version="1.0" encoding="UTF-8" standalone="yes"?><Relationships xmlns="http://schemas.openxmlformats.org/package/2006/relationships"><Relationship Id="rId3" Target="../tags/tag5.xml" Type="http://schemas.openxmlformats.org/officeDocument/2006/relationships/tags"/><Relationship Id="rId2" Target="../slides/slide7.xml" Type="http://schemas.openxmlformats.org/officeDocument/2006/relationships/slide"/><Relationship Id="rId1" Target="../notesMasters/notesMaster1.xml" Type="http://schemas.openxmlformats.org/officeDocument/2006/relationships/notesMaster"/></Relationships>
</file>

<file path=ppt/notesSlides/_rels/notesSlide6.xml.rels><?xml version="1.0" encoding="UTF-8" standalone="yes"?><Relationships xmlns="http://schemas.openxmlformats.org/package/2006/relationships"><Relationship Id="rId2" Target="../slides/slide8.xml" Type="http://schemas.openxmlformats.org/officeDocument/2006/relationships/slide"/><Relationship Id="rId1" Target="../notesMasters/notesMaster1.xml" Type="http://schemas.openxmlformats.org/officeDocument/2006/relationships/notesMaster"/></Relationships>
</file>

<file path=ppt/notesSlides/_rels/notesSlide7.xml.rels><?xml version="1.0" encoding="UTF-8" standalone="yes"?><Relationships xmlns="http://schemas.openxmlformats.org/package/2006/relationships"><Relationship Id="rId2" Target="../slides/slide9.xml" Type="http://schemas.openxmlformats.org/officeDocument/2006/relationships/slide"/><Relationship Id="rId1" Target="../notesMasters/notesMaster1.xml" Type="http://schemas.openxmlformats.org/officeDocument/2006/relationships/notesMaster"/></Relationships>
</file>

<file path=ppt/notesSlides/_rels/notesSlide8.xml.rels><?xml version="1.0" encoding="UTF-8" standalone="yes"?><Relationships xmlns="http://schemas.openxmlformats.org/package/2006/relationships"><Relationship Id="rId2" Target="../slides/slide10.xml" Type="http://schemas.openxmlformats.org/officeDocument/2006/relationships/slide"/><Relationship Id="rId1" Target="../notesMasters/notesMaster1.xml" Type="http://schemas.openxmlformats.org/officeDocument/2006/relationships/notesMaster"/></Relationships>
</file>

<file path=ppt/notesSlides/_rels/notesSlide9.xml.rels><?xml version="1.0" encoding="UTF-8" standalone="yes"?><Relationships xmlns="http://schemas.openxmlformats.org/package/2006/relationships"><Relationship Id="rId2" Target="../slides/slide12.xml" Type="http://schemas.openxmlformats.org/officeDocument/2006/relationships/slide"/><Relationship Id="rId1" Target="../notesMasters/notesMaster1.xml" Type="http://schemas.openxmlformats.org/officeDocument/2006/relationships/notesMaster"/></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a:t>
            </a:fld>
            <a:endParaRPr lang="en-US"/>
          </a:p>
        </p:txBody>
      </p:sp>
    </p:spTree>
    <p:extLst>
      <p:ext uri="{BB962C8B-B14F-4D97-AF65-F5344CB8AC3E}">
        <p14:creationId xmlns:p14="http://schemas.microsoft.com/office/powerpoint/2010/main" val="68524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14</a:t>
            </a:fld>
            <a:endParaRPr lang="en-US"/>
          </a:p>
        </p:txBody>
      </p:sp>
    </p:spTree>
    <p:extLst>
      <p:ext uri="{BB962C8B-B14F-4D97-AF65-F5344CB8AC3E}">
        <p14:creationId xmlns:p14="http://schemas.microsoft.com/office/powerpoint/2010/main" val="9894534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15</a:t>
            </a:fld>
            <a:endParaRPr lang="en-US"/>
          </a:p>
        </p:txBody>
      </p:sp>
    </p:spTree>
    <p:extLst>
      <p:ext uri="{BB962C8B-B14F-4D97-AF65-F5344CB8AC3E}">
        <p14:creationId xmlns:p14="http://schemas.microsoft.com/office/powerpoint/2010/main" val="329963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r>
              <a:rPr dirty="0" lang="en-US" smtClean="0"/>
              <a:t>Seriously. Don’t lose sight of this image. At first</a:t>
            </a:r>
            <a:r>
              <a:rPr baseline="0" dirty="0" lang="en-US" smtClean="0"/>
              <a:t> it may feel intimidating. Knowing how little you know. But relish the opportunity and take the privileges it comes with.</a:t>
            </a:r>
          </a:p>
          <a:p>
            <a:endParaRPr baseline="0" dirty="0" lang="en-US" smtClean="0"/>
          </a:p>
          <a:p>
            <a:r>
              <a:rPr baseline="0" dirty="0" lang="en-US" smtClean="0"/>
              <a:t>You have permission to struggle. To fail. To not “get” everything immediately. </a:t>
            </a:r>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16</a:t>
            </a:fld>
            <a:endParaRPr lang="en-US"/>
          </a:p>
        </p:txBody>
      </p:sp>
    </p:spTree>
    <p:extLst>
      <p:ext uri="{BB962C8B-B14F-4D97-AF65-F5344CB8AC3E}">
        <p14:creationId xmlns:p14="http://schemas.microsoft.com/office/powerpoint/2010/main" val="701191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17</a:t>
            </a:fld>
            <a:endParaRPr lang="en-US"/>
          </a:p>
        </p:txBody>
      </p:sp>
    </p:spTree>
    <p:extLst>
      <p:ext uri="{BB962C8B-B14F-4D97-AF65-F5344CB8AC3E}">
        <p14:creationId xmlns:p14="http://schemas.microsoft.com/office/powerpoint/2010/main" val="11707752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18</a:t>
            </a:fld>
            <a:endParaRPr lang="en-US"/>
          </a:p>
        </p:txBody>
      </p:sp>
    </p:spTree>
    <p:extLst>
      <p:ext uri="{BB962C8B-B14F-4D97-AF65-F5344CB8AC3E}">
        <p14:creationId xmlns:p14="http://schemas.microsoft.com/office/powerpoint/2010/main" val="40041275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19</a:t>
            </a:fld>
            <a:endParaRPr lang="en-US"/>
          </a:p>
        </p:txBody>
      </p:sp>
    </p:spTree>
    <p:extLst>
      <p:ext uri="{BB962C8B-B14F-4D97-AF65-F5344CB8AC3E}">
        <p14:creationId xmlns:p14="http://schemas.microsoft.com/office/powerpoint/2010/main" val="1172082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20</a:t>
            </a:fld>
            <a:endParaRPr lang="en-US"/>
          </a:p>
        </p:txBody>
      </p:sp>
    </p:spTree>
    <p:extLst>
      <p:ext uri="{BB962C8B-B14F-4D97-AF65-F5344CB8AC3E}">
        <p14:creationId xmlns:p14="http://schemas.microsoft.com/office/powerpoint/2010/main" val="1095371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21</a:t>
            </a:fld>
            <a:endParaRPr lang="en-US"/>
          </a:p>
        </p:txBody>
      </p:sp>
    </p:spTree>
    <p:extLst>
      <p:ext uri="{BB962C8B-B14F-4D97-AF65-F5344CB8AC3E}">
        <p14:creationId xmlns:p14="http://schemas.microsoft.com/office/powerpoint/2010/main" val="13348615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22</a:t>
            </a:fld>
            <a:endParaRPr lang="en-US"/>
          </a:p>
        </p:txBody>
      </p:sp>
    </p:spTree>
    <p:extLst>
      <p:ext uri="{BB962C8B-B14F-4D97-AF65-F5344CB8AC3E}">
        <p14:creationId xmlns:p14="http://schemas.microsoft.com/office/powerpoint/2010/main" val="13550345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23</a:t>
            </a:fld>
            <a:endParaRPr lang="en-US"/>
          </a:p>
        </p:txBody>
      </p:sp>
    </p:spTree>
    <p:extLst>
      <p:ext uri="{BB962C8B-B14F-4D97-AF65-F5344CB8AC3E}">
        <p14:creationId xmlns:p14="http://schemas.microsoft.com/office/powerpoint/2010/main" val="3781966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a:t>
            </a:fld>
            <a:endParaRPr lang="en-US"/>
          </a:p>
        </p:txBody>
      </p:sp>
    </p:spTree>
    <p:extLst>
      <p:ext uri="{BB962C8B-B14F-4D97-AF65-F5344CB8AC3E}">
        <p14:creationId xmlns:p14="http://schemas.microsoft.com/office/powerpoint/2010/main" val="37284835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24</a:t>
            </a:fld>
            <a:endParaRPr lang="en-US"/>
          </a:p>
        </p:txBody>
      </p:sp>
    </p:spTree>
    <p:extLst>
      <p:ext uri="{BB962C8B-B14F-4D97-AF65-F5344CB8AC3E}">
        <p14:creationId xmlns:p14="http://schemas.microsoft.com/office/powerpoint/2010/main" val="8242264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25</a:t>
            </a:fld>
            <a:endParaRPr lang="en-US"/>
          </a:p>
        </p:txBody>
      </p:sp>
    </p:spTree>
    <p:extLst>
      <p:ext uri="{BB962C8B-B14F-4D97-AF65-F5344CB8AC3E}">
        <p14:creationId xmlns:p14="http://schemas.microsoft.com/office/powerpoint/2010/main" val="31901129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26</a:t>
            </a:fld>
            <a:endParaRPr lang="en-US"/>
          </a:p>
        </p:txBody>
      </p:sp>
    </p:spTree>
    <p:extLst>
      <p:ext uri="{BB962C8B-B14F-4D97-AF65-F5344CB8AC3E}">
        <p14:creationId xmlns:p14="http://schemas.microsoft.com/office/powerpoint/2010/main" val="2442241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28</a:t>
            </a:fld>
            <a:endParaRPr lang="en-US"/>
          </a:p>
        </p:txBody>
      </p:sp>
    </p:spTree>
    <p:extLst>
      <p:ext uri="{BB962C8B-B14F-4D97-AF65-F5344CB8AC3E}">
        <p14:creationId xmlns:p14="http://schemas.microsoft.com/office/powerpoint/2010/main" val="124624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29</a:t>
            </a:fld>
            <a:endParaRPr lang="en-US"/>
          </a:p>
        </p:txBody>
      </p:sp>
    </p:spTree>
    <p:extLst>
      <p:ext uri="{BB962C8B-B14F-4D97-AF65-F5344CB8AC3E}">
        <p14:creationId xmlns:p14="http://schemas.microsoft.com/office/powerpoint/2010/main" val="11835294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31</a:t>
            </a:fld>
            <a:endParaRPr lang="en-US"/>
          </a:p>
        </p:txBody>
      </p:sp>
    </p:spTree>
    <p:extLst>
      <p:ext uri="{BB962C8B-B14F-4D97-AF65-F5344CB8AC3E}">
        <p14:creationId xmlns:p14="http://schemas.microsoft.com/office/powerpoint/2010/main" val="18286686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32</a:t>
            </a:fld>
            <a:endParaRPr lang="en-US"/>
          </a:p>
        </p:txBody>
      </p:sp>
    </p:spTree>
    <p:extLst>
      <p:ext uri="{BB962C8B-B14F-4D97-AF65-F5344CB8AC3E}">
        <p14:creationId xmlns:p14="http://schemas.microsoft.com/office/powerpoint/2010/main" val="10063899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33</a:t>
            </a:fld>
            <a:endParaRPr lang="en-US"/>
          </a:p>
        </p:txBody>
      </p:sp>
    </p:spTree>
    <p:extLst>
      <p:ext uri="{BB962C8B-B14F-4D97-AF65-F5344CB8AC3E}">
        <p14:creationId xmlns:p14="http://schemas.microsoft.com/office/powerpoint/2010/main" val="25736182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35</a:t>
            </a:fld>
            <a:endParaRPr lang="en-US"/>
          </a:p>
        </p:txBody>
      </p:sp>
    </p:spTree>
    <p:extLst>
      <p:ext uri="{BB962C8B-B14F-4D97-AF65-F5344CB8AC3E}">
        <p14:creationId xmlns:p14="http://schemas.microsoft.com/office/powerpoint/2010/main" val="22351166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36</a:t>
            </a:fld>
            <a:endParaRPr lang="en-US"/>
          </a:p>
        </p:txBody>
      </p:sp>
    </p:spTree>
    <p:extLst>
      <p:ext uri="{BB962C8B-B14F-4D97-AF65-F5344CB8AC3E}">
        <p14:creationId xmlns:p14="http://schemas.microsoft.com/office/powerpoint/2010/main" val="614956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a:t>
            </a:fld>
            <a:endParaRPr lang="en-US"/>
          </a:p>
        </p:txBody>
      </p:sp>
    </p:spTree>
    <p:extLst>
      <p:ext uri="{BB962C8B-B14F-4D97-AF65-F5344CB8AC3E}">
        <p14:creationId xmlns:p14="http://schemas.microsoft.com/office/powerpoint/2010/main" val="35348824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37</a:t>
            </a:fld>
            <a:endParaRPr lang="en-US"/>
          </a:p>
        </p:txBody>
      </p:sp>
    </p:spTree>
    <p:extLst>
      <p:ext uri="{BB962C8B-B14F-4D97-AF65-F5344CB8AC3E}">
        <p14:creationId xmlns:p14="http://schemas.microsoft.com/office/powerpoint/2010/main" val="2252435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38</a:t>
            </a:fld>
            <a:endParaRPr lang="en-US"/>
          </a:p>
        </p:txBody>
      </p:sp>
    </p:spTree>
    <p:extLst>
      <p:ext uri="{BB962C8B-B14F-4D97-AF65-F5344CB8AC3E}">
        <p14:creationId xmlns:p14="http://schemas.microsoft.com/office/powerpoint/2010/main" val="21502954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39</a:t>
            </a:fld>
            <a:endParaRPr lang="en-US"/>
          </a:p>
        </p:txBody>
      </p:sp>
    </p:spTree>
    <p:extLst>
      <p:ext uri="{BB962C8B-B14F-4D97-AF65-F5344CB8AC3E}">
        <p14:creationId xmlns:p14="http://schemas.microsoft.com/office/powerpoint/2010/main" val="16297260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40</a:t>
            </a:fld>
            <a:endParaRPr lang="en-US"/>
          </a:p>
        </p:txBody>
      </p:sp>
    </p:spTree>
    <p:extLst>
      <p:ext uri="{BB962C8B-B14F-4D97-AF65-F5344CB8AC3E}">
        <p14:creationId xmlns:p14="http://schemas.microsoft.com/office/powerpoint/2010/main" val="4522352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42</a:t>
            </a:fld>
            <a:endParaRPr lang="en-US"/>
          </a:p>
        </p:txBody>
      </p:sp>
    </p:spTree>
    <p:extLst>
      <p:ext uri="{BB962C8B-B14F-4D97-AF65-F5344CB8AC3E}">
        <p14:creationId xmlns:p14="http://schemas.microsoft.com/office/powerpoint/2010/main" val="28838139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43</a:t>
            </a:fld>
            <a:endParaRPr lang="en-US"/>
          </a:p>
        </p:txBody>
      </p:sp>
    </p:spTree>
    <p:extLst>
      <p:ext uri="{BB962C8B-B14F-4D97-AF65-F5344CB8AC3E}">
        <p14:creationId xmlns:p14="http://schemas.microsoft.com/office/powerpoint/2010/main" val="9378822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44</a:t>
            </a:fld>
            <a:endParaRPr lang="en-US"/>
          </a:p>
        </p:txBody>
      </p:sp>
    </p:spTree>
    <p:extLst>
      <p:ext uri="{BB962C8B-B14F-4D97-AF65-F5344CB8AC3E}">
        <p14:creationId xmlns:p14="http://schemas.microsoft.com/office/powerpoint/2010/main" val="950650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45</a:t>
            </a:fld>
            <a:endParaRPr lang="en-US"/>
          </a:p>
        </p:txBody>
      </p:sp>
    </p:spTree>
    <p:extLst>
      <p:ext uri="{BB962C8B-B14F-4D97-AF65-F5344CB8AC3E}">
        <p14:creationId xmlns:p14="http://schemas.microsoft.com/office/powerpoint/2010/main" val="6555377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46</a:t>
            </a:fld>
            <a:endParaRPr lang="en-US"/>
          </a:p>
        </p:txBody>
      </p:sp>
    </p:spTree>
    <p:extLst>
      <p:ext uri="{BB962C8B-B14F-4D97-AF65-F5344CB8AC3E}">
        <p14:creationId xmlns:p14="http://schemas.microsoft.com/office/powerpoint/2010/main" val="18869325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48</a:t>
            </a:fld>
            <a:endParaRPr lang="en-US"/>
          </a:p>
        </p:txBody>
      </p:sp>
    </p:spTree>
    <p:extLst>
      <p:ext uri="{BB962C8B-B14F-4D97-AF65-F5344CB8AC3E}">
        <p14:creationId xmlns:p14="http://schemas.microsoft.com/office/powerpoint/2010/main" val="328426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6</a:t>
            </a:fld>
            <a:endParaRPr lang="en-US"/>
          </a:p>
        </p:txBody>
      </p:sp>
    </p:spTree>
    <p:extLst>
      <p:ext uri="{BB962C8B-B14F-4D97-AF65-F5344CB8AC3E}">
        <p14:creationId xmlns:p14="http://schemas.microsoft.com/office/powerpoint/2010/main" val="587497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49</a:t>
            </a:fld>
            <a:endParaRPr lang="en-US"/>
          </a:p>
        </p:txBody>
      </p:sp>
    </p:spTree>
    <p:extLst>
      <p:ext uri="{BB962C8B-B14F-4D97-AF65-F5344CB8AC3E}">
        <p14:creationId xmlns:p14="http://schemas.microsoft.com/office/powerpoint/2010/main" val="234114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50</a:t>
            </a:fld>
            <a:endParaRPr lang="en-US"/>
          </a:p>
        </p:txBody>
      </p:sp>
    </p:spTree>
    <p:extLst>
      <p:ext uri="{BB962C8B-B14F-4D97-AF65-F5344CB8AC3E}">
        <p14:creationId xmlns:p14="http://schemas.microsoft.com/office/powerpoint/2010/main" val="19524042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51</a:t>
            </a:fld>
            <a:endParaRPr lang="en-US"/>
          </a:p>
        </p:txBody>
      </p:sp>
    </p:spTree>
    <p:extLst>
      <p:ext uri="{BB962C8B-B14F-4D97-AF65-F5344CB8AC3E}">
        <p14:creationId xmlns:p14="http://schemas.microsoft.com/office/powerpoint/2010/main" val="11047817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53</a:t>
            </a:fld>
            <a:endParaRPr lang="en-US"/>
          </a:p>
        </p:txBody>
      </p:sp>
    </p:spTree>
    <p:extLst>
      <p:ext uri="{BB962C8B-B14F-4D97-AF65-F5344CB8AC3E}">
        <p14:creationId xmlns:p14="http://schemas.microsoft.com/office/powerpoint/2010/main" val="889810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custDataLst>
              <p:tags r:id="rId3"/>
            </p:custDataLst>
          </p:nvPr>
        </p:nvSpPr>
        <p:spPr/>
        <p:txBody>
          <a:bodyPr numCol="1"/>
          <a:lstStyle/>
          <a:p>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7</a:t>
            </a:fld>
            <a:endParaRPr lang="en-US"/>
          </a:p>
        </p:txBody>
      </p:sp>
    </p:spTree>
    <p:extLst>
      <p:ext uri="{BB962C8B-B14F-4D97-AF65-F5344CB8AC3E}">
        <p14:creationId xmlns:p14="http://schemas.microsoft.com/office/powerpoint/2010/main" val="1268111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8</a:t>
            </a:fld>
            <a:endParaRPr lang="en-US"/>
          </a:p>
        </p:txBody>
      </p:sp>
    </p:spTree>
    <p:extLst>
      <p:ext uri="{BB962C8B-B14F-4D97-AF65-F5344CB8AC3E}">
        <p14:creationId xmlns:p14="http://schemas.microsoft.com/office/powerpoint/2010/main" val="777464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9</a:t>
            </a:fld>
            <a:endParaRPr lang="en-US"/>
          </a:p>
        </p:txBody>
      </p:sp>
    </p:spTree>
    <p:extLst>
      <p:ext uri="{BB962C8B-B14F-4D97-AF65-F5344CB8AC3E}">
        <p14:creationId xmlns:p14="http://schemas.microsoft.com/office/powerpoint/2010/main" val="2045028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endParaRPr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10</a:t>
            </a:fld>
            <a:endParaRPr lang="en-US"/>
          </a:p>
        </p:txBody>
      </p:sp>
    </p:spTree>
    <p:extLst>
      <p:ext uri="{BB962C8B-B14F-4D97-AF65-F5344CB8AC3E}">
        <p14:creationId xmlns:p14="http://schemas.microsoft.com/office/powerpoint/2010/main" val="400288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smtClean="0"/>
              <a:t>Those</a:t>
            </a:r>
            <a:r>
              <a:rPr baseline="0" dirty="0" lang="en-US" smtClean="0"/>
              <a:t> that have the hardest time in the program are not the ones who came in knowing no programming. </a:t>
            </a:r>
          </a:p>
          <a:p>
            <a:endParaRPr baseline="0" dirty="0" lang="en-US" smtClean="0"/>
          </a:p>
          <a:p>
            <a:r>
              <a:rPr baseline="0" dirty="0" lang="en-US" smtClean="0"/>
              <a:t>It’s not the ones who haven’t played around with HTML, CSS, or Javascript.</a:t>
            </a:r>
          </a:p>
          <a:p>
            <a:endParaRPr baseline="0" dirty="0" lang="en-US" smtClean="0"/>
          </a:p>
          <a:p>
            <a:r>
              <a:rPr baseline="0" dirty="0" lang="en-US" smtClean="0"/>
              <a:t>It’s the ones who walk in thinking they either A) Know more than they do. Or B) Are experts in a completely different field. </a:t>
            </a:r>
          </a:p>
          <a:p>
            <a:endParaRPr baseline="0" dirty="0" lang="en-US" smtClean="0"/>
          </a:p>
          <a:p>
            <a:r>
              <a:rPr baseline="0" dirty="0" lang="en-US" smtClean="0"/>
              <a:t>There is something that stops people like this from accepting the reality. </a:t>
            </a:r>
            <a:endParaRPr dirty="0" lang="en-US"/>
          </a:p>
        </p:txBody>
      </p:sp>
      <p:sp>
        <p:nvSpPr>
          <p:cNvPr id="4" name="Slide Number Placeholder 3"/>
          <p:cNvSpPr>
            <a:spLocks noGrp="1"/>
          </p:cNvSpPr>
          <p:nvPr>
            <p:ph idx="10" sz="quarter" type="sldNum"/>
          </p:nvPr>
        </p:nvSpPr>
        <p:spPr/>
        <p:txBody>
          <a:bodyPr numCol="1"/>
          <a:lstStyle/>
          <a:p>
            <a:fld id="{F4EE911A-504C-45E1-9DD1-A7318D673F80}" type="slidenum">
              <a:rPr lang="en-US" smtClean="0"/>
              <a:t>12</a:t>
            </a:fld>
            <a:endParaRPr lang="en-US"/>
          </a:p>
        </p:txBody>
      </p:sp>
    </p:spTree>
    <p:extLst>
      <p:ext uri="{BB962C8B-B14F-4D97-AF65-F5344CB8AC3E}">
        <p14:creationId xmlns:p14="http://schemas.microsoft.com/office/powerpoint/2010/main" val="496045698"/>
      </p:ext>
    </p:extLst>
  </p:cSld>
  <p:clrMapOvr>
    <a:masterClrMapping/>
  </p:clrMapOvr>
</p:notes>
</file>

<file path=ppt/slideLayouts/_rels/slideLayout1.xml.rels><?xml version="1.0" encoding="UTF-8" standalone="yes"?><Relationships xmlns="http://schemas.openxmlformats.org/package/2006/relationships"><Relationship Id="rId2" Target="../media/image1.png" Type="http://schemas.openxmlformats.org/officeDocument/2006/relationships/image"/><Relationship Id="rId1" Target="../slideMasters/slideMaster1.xml" Type="http://schemas.openxmlformats.org/officeDocument/2006/relationships/slideMaster"/></Relationships>
</file>

<file path=ppt/slideLayouts/_rels/slideLayout10.xml.rels><?xml version="1.0" encoding="UTF-8" standalone="yes"?><Relationships xmlns="http://schemas.openxmlformats.org/package/2006/relationships"><Relationship Id="rId2" Target="../media/image3.png" Type="http://schemas.openxmlformats.org/officeDocument/2006/relationships/image"/><Relationship Id="rId1" Target="../slideMasters/slideMaster3.xml" Type="http://schemas.openxmlformats.org/officeDocument/2006/relationships/slideMaster"/></Relationships>
</file>

<file path=ppt/slideLayouts/_rels/slideLayout11.xml.rels><?xml version="1.0" encoding="UTF-8" standalone="yes"?><Relationships xmlns="http://schemas.openxmlformats.org/package/2006/relationships"><Relationship Id="rId1" Target="../slideMasters/slideMaster4.xml" Type="http://schemas.openxmlformats.org/officeDocument/2006/relationships/slideMaster"/></Relationships>
</file>

<file path=ppt/slideLayouts/_rels/slideLayout12.xml.rels><?xml version="1.0" encoding="UTF-8" standalone="yes"?><Relationships xmlns="http://schemas.openxmlformats.org/package/2006/relationships"><Relationship Id="rId1" Target="../slideMasters/slideMaster4.xml" Type="http://schemas.openxmlformats.org/officeDocument/2006/relationships/slideMaster"/></Relationships>
</file>

<file path=ppt/slideLayouts/_rels/slideLayout13.xml.rels><?xml version="1.0" encoding="UTF-8" standalone="yes"?><Relationships xmlns="http://schemas.openxmlformats.org/package/2006/relationships"><Relationship Id="rId1" Target="../slideMasters/slideMaster4.xml" Type="http://schemas.openxmlformats.org/officeDocument/2006/relationships/slideMaster"/></Relationships>
</file>

<file path=ppt/slideLayouts/_rels/slideLayout14.xml.rels><?xml version="1.0" encoding="UTF-8" standalone="yes"?><Relationships xmlns="http://schemas.openxmlformats.org/package/2006/relationships"><Relationship Id="rId2" Target="../media/image4.png" Type="http://schemas.openxmlformats.org/officeDocument/2006/relationships/image"/><Relationship Id="rId1" Target="../slideMasters/slideMaster5.xml" Type="http://schemas.openxmlformats.org/officeDocument/2006/relationships/slideMaster"/></Relationships>
</file>

<file path=ppt/slideLayouts/_rels/slideLayout15.xml.rels><?xml version="1.0" encoding="UTF-8" standalone="yes"?><Relationships xmlns="http://schemas.openxmlformats.org/package/2006/relationships"><Relationship Id="rId1" Target="../slideMasters/slideMaster5.xml" Type="http://schemas.openxmlformats.org/officeDocument/2006/relationships/slideMaster"/></Relationships>
</file>

<file path=ppt/slideLayouts/_rels/slideLayout16.xml.rels><?xml version="1.0" encoding="UTF-8" standalone="yes"?><Relationships xmlns="http://schemas.openxmlformats.org/package/2006/relationships"><Relationship Id="rId2" Target="../media/image4.png" Type="http://schemas.openxmlformats.org/officeDocument/2006/relationships/image"/><Relationship Id="rId1" Target="../slideMasters/slideMaster5.xml" Type="http://schemas.openxmlformats.org/officeDocument/2006/relationships/slideMaster"/></Relationships>
</file>

<file path=ppt/slideLayouts/_rels/slideLayout17.xml.rels><?xml version="1.0" encoding="UTF-8" standalone="yes"?><Relationships xmlns="http://schemas.openxmlformats.org/package/2006/relationships"><Relationship Id="rId3" Target="../media/image6.png" Type="http://schemas.openxmlformats.org/officeDocument/2006/relationships/image"/><Relationship Id="rId2" Target="../media/image5.png" Type="http://schemas.openxmlformats.org/officeDocument/2006/relationships/image"/><Relationship Id="rId1" Target="../slideMasters/slideMaster6.xml" Type="http://schemas.openxmlformats.org/officeDocument/2006/relationships/slideMaster"/></Relationships>
</file>

<file path=ppt/slideLayouts/_rels/slideLayout18.xml.rels><?xml version="1.0" encoding="UTF-8" standalone="yes"?><Relationships xmlns="http://schemas.openxmlformats.org/package/2006/relationships"><Relationship Id="rId1" Target="../slideMasters/slideMaster6.xml" Type="http://schemas.openxmlformats.org/officeDocument/2006/relationships/slideMaster"/></Relationships>
</file>

<file path=ppt/slideLayouts/_rels/slideLayout19.xml.rels><?xml version="1.0" encoding="UTF-8" standalone="yes"?><Relationships xmlns="http://schemas.openxmlformats.org/package/2006/relationships"><Relationship Id="rId2" Target="../media/image5.png" Type="http://schemas.openxmlformats.org/officeDocument/2006/relationships/image"/><Relationship Id="rId1" Target="../slideMasters/slideMaster6.xml" Type="http://schemas.openxmlformats.org/officeDocument/2006/relationships/slideMaster"/></Relationships>
</file>

<file path=ppt/slideLayouts/_rels/slideLayout2.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<Relationships xmlns="http://schemas.openxmlformats.org/package/2006/relationships"><Relationship Id="rId2" Target="../media/image1.png" Type="http://schemas.openxmlformats.org/officeDocument/2006/relationships/image"/><Relationship Id="rId1" Target="../slideMasters/slideMaster1.xml" Type="http://schemas.openxmlformats.org/officeDocument/2006/relationships/slideMaster"/></Relationships>
</file>

<file path=ppt/slideLayouts/_rels/slideLayout4.xml.rels><?xml version="1.0" encoding="UTF-8" standalone="yes"?><Relationships xmlns="http://schemas.openxmlformats.org/package/2006/relationships"><Relationship Id="rId1" Target="../slideMasters/slideMaster2.xml" Type="http://schemas.openxmlformats.org/officeDocument/2006/relationships/slideMaster"/></Relationships>
</file>

<file path=ppt/slideLayouts/_rels/slideLayout5.xml.rels><?xml version="1.0" encoding="UTF-8" standalone="yes"?><Relationships xmlns="http://schemas.openxmlformats.org/package/2006/relationships"><Relationship Id="rId1" Target="../slideMasters/slideMaster2.xml" Type="http://schemas.openxmlformats.org/officeDocument/2006/relationships/slideMaster"/></Relationships>
</file>

<file path=ppt/slideLayouts/_rels/slideLayout6.xml.rels><?xml version="1.0" encoding="UTF-8" standalone="yes"?><Relationships xmlns="http://schemas.openxmlformats.org/package/2006/relationships"><Relationship Id="rId1" Target="../slideMasters/slideMaster2.xml" Type="http://schemas.openxmlformats.org/officeDocument/2006/relationships/slideMaster"/></Relationships>
</file>

<file path=ppt/slideLayouts/_rels/slideLayout7.xml.rels><?xml version="1.0" encoding="UTF-8" standalone="yes"?><Relationships xmlns="http://schemas.openxmlformats.org/package/2006/relationships"><Relationship Id="rId1" Target="../slideMasters/slideMaster2.xml" Type="http://schemas.openxmlformats.org/officeDocument/2006/relationships/slideMaster"/></Relationships>
</file>

<file path=ppt/slideLayouts/_rels/slideLayout8.xml.rels><?xml version="1.0" encoding="UTF-8" standalone="yes"?><Relationships xmlns="http://schemas.openxmlformats.org/package/2006/relationships"><Relationship Id="rId2" Target="../media/image2.png" Type="http://schemas.openxmlformats.org/officeDocument/2006/relationships/image"/><Relationship Id="rId1" Target="../slideMasters/slideMaster3.xml" Type="http://schemas.openxmlformats.org/officeDocument/2006/relationships/slideMaster"/></Relationships>
</file>

<file path=ppt/slideLayouts/_rels/slideLayout9.xml.rels><?xml version="1.0" encoding="UTF-8" standalone="yes"?><Relationships xmlns="http://schemas.openxmlformats.org/package/2006/relationships"><Relationship Id="rId2" Target="../media/image2.png" Type="http://schemas.openxmlformats.org/officeDocument/2006/relationships/image"/><Relationship Id="rId1" Target="../slideMasters/slideMaster3.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Lesson Title</a:t>
            </a:r>
          </a:p>
        </p:txBody>
      </p:sp>
      <p:sp>
        <p:nvSpPr>
          <p:cNvPr id="20"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Day X</a:t>
            </a:r>
          </a:p>
        </p:txBody>
      </p:sp>
      <p:sp>
        <p:nvSpPr>
          <p:cNvPr id="21" name="Text Placeholder 19"/>
          <p:cNvSpPr>
            <a:spLocks noGrp="1"/>
          </p:cNvSpPr>
          <p:nvPr>
            <p:ph hasCustomPrompt="1" idx="11" sz="quarter" type="body"/>
          </p:nvPr>
        </p:nvSpPr>
        <p:spPr>
          <a:xfrm>
            <a:off x="396992" y="3998593"/>
            <a:ext cx="2270008" cy="381000"/>
          </a:xfrm>
        </p:spPr>
        <p:txBody>
          <a:bodyPr numCol="1">
            <a:noAutofit/>
          </a:bodyPr>
          <a:lstStyle>
            <a:lvl1pPr indent="0" marL="0">
              <a:buNone/>
              <a:defRPr b="1" baseline="0"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Month, Day, Year</a:t>
            </a:r>
          </a:p>
        </p:txBody>
      </p:sp>
      <p:sp>
        <p:nvSpPr>
          <p:cNvPr id="22" name="TextBox 21"/>
          <p:cNvSpPr txBox="1"/>
          <p:nvPr userDrawn="1"/>
        </p:nvSpPr>
        <p:spPr>
          <a:xfrm>
            <a:off x="533400" y="6531609"/>
            <a:ext cx="2787650" cy="215204"/>
          </a:xfrm>
          <a:prstGeom prst="rect">
            <a:avLst/>
          </a:prstGeom>
          <a:noFill/>
        </p:spPr>
        <p:txBody>
          <a:bodyPr numCol="1" rtlCol="0" wrap="square">
            <a:spAutoFit/>
          </a:bodyPr>
          <a:lstStyle/>
          <a:p>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a:t>
            </a:r>
            <a:r>
              <a:rPr baseline="0" dirty="0" lang="en-US" sz="800">
                <a:solidFill>
                  <a:schemeClr val="bg1"/>
                </a:solidFill>
                <a:latin charset="0" panose="020B0604020202020204" pitchFamily="34" typeface="Arial"/>
                <a:ea charset="0" panose="02000000000000000000" pitchFamily="2" typeface="Roboto"/>
                <a:cs charset="0" panose="020B0604020202020204" pitchFamily="34" typeface="Arial"/>
              </a:rPr>
              <a:t> Camp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 All Rights Reserved</a:t>
            </a:r>
          </a:p>
        </p:txBody>
      </p:sp>
    </p:spTree>
    <p:extLst>
      <p:ext uri="{BB962C8B-B14F-4D97-AF65-F5344CB8AC3E}">
        <p14:creationId xmlns:p14="http://schemas.microsoft.com/office/powerpoint/2010/main" val="2168885246"/>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4" name="TextBox 13"/>
          <p:cNvSpPr txBox="1"/>
          <p:nvPr userDrawn="1"/>
        </p:nvSpPr>
        <p:spPr>
          <a:xfrm>
            <a:off x="533400" y="6531609"/>
            <a:ext cx="2787650" cy="215204"/>
          </a:xfrm>
          <a:prstGeom prst="rect">
            <a:avLst/>
          </a:prstGeom>
          <a:noFill/>
        </p:spPr>
        <p:txBody>
          <a:bodyPr numCol="1" rtlCol="0" wrap="square">
            <a:spAutoFit/>
          </a:bodyPr>
          <a:lstStyle/>
          <a:p>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UCFB - All Rights Reserved</a:t>
            </a:r>
          </a:p>
        </p:txBody>
      </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Tree>
    <p:extLst>
      <p:ext uri="{BB962C8B-B14F-4D97-AF65-F5344CB8AC3E}">
        <p14:creationId xmlns:p14="http://schemas.microsoft.com/office/powerpoint/2010/main" val="37820769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7" name="Title 1"/>
          <p:cNvSpPr txBox="1">
            <a:spLocks/>
          </p:cNvSpPr>
          <p:nvPr userDrawn="1"/>
        </p:nvSpPr>
        <p:spPr>
          <a:xfrm>
            <a:off x="426892" y="3962400"/>
            <a:ext cx="3535508" cy="453389"/>
          </a:xfrm>
          <a:prstGeom prst="rect">
            <a:avLst/>
          </a:prstGeom>
        </p:spPr>
        <p:txBody>
          <a:bodyPr anchor="ctr" bIns="34290" lIns="68580" numCol="1" rIns="68580" rtlCol="0" tIns="34290" vert="horz">
            <a:normAutofit fontScale="97500"/>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The Coding Bootcamp |</a:t>
            </a: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18" name="TextBox 17"/>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19" name="Title 15"/>
          <p:cNvSpPr>
            <a:spLocks noGrp="1"/>
          </p:cNvSpPr>
          <p:nvPr>
            <p:ph hasCustomPrompt="1" type="title"/>
          </p:nvPr>
        </p:nvSpPr>
        <p:spPr>
          <a:xfrm>
            <a:off x="390606" y="2953542"/>
            <a:ext cx="8229600" cy="871860"/>
          </a:xfrm>
        </p:spPr>
        <p:txBody>
          <a:bodyPr numCol="1">
            <a:normAutofit/>
          </a:bodyPr>
          <a:lstStyle>
            <a:lvl1pPr algn="l">
              <a:defRPr b="1" baseline="0" i="0" sz="4100">
                <a:solidFill>
                  <a:schemeClr val="bg1"/>
                </a:solidFill>
                <a:latin charset="0" panose="020B0604020202020204" pitchFamily="34" typeface="Arial"/>
                <a:cs charset="0" panose="020B0604020202020204" pitchFamily="34" typeface="Arial"/>
              </a:defRPr>
            </a:lvl1pPr>
          </a:lstStyle>
          <a:p>
            <a:r>
              <a:rPr dirty="0" lang="en-US"/>
              <a:t>Lesson Title</a:t>
            </a:r>
          </a:p>
        </p:txBody>
      </p:sp>
      <p:sp>
        <p:nvSpPr>
          <p:cNvPr id="20" name="Text Placeholder 19"/>
          <p:cNvSpPr>
            <a:spLocks noGrp="1"/>
          </p:cNvSpPr>
          <p:nvPr>
            <p:ph hasCustomPrompt="1" idx="11" sz="quarter" type="body"/>
          </p:nvPr>
        </p:nvSpPr>
        <p:spPr>
          <a:xfrm>
            <a:off x="3370402" y="4034789"/>
            <a:ext cx="2270008" cy="381000"/>
          </a:xfrm>
        </p:spPr>
        <p:txBody>
          <a:bodyPr numCol="1">
            <a:noAutofit/>
          </a:bodyPr>
          <a:lstStyle>
            <a:lvl1pPr indent="0" marL="0">
              <a:buNone/>
              <a:defRPr b="1" baseline="0"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Month, Day, Year</a:t>
            </a:r>
          </a:p>
        </p:txBody>
      </p:sp>
      <p:sp>
        <p:nvSpPr>
          <p:cNvPr id="21"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Day X</a:t>
            </a:r>
          </a:p>
        </p:txBody>
      </p:sp>
    </p:spTree>
    <p:extLst>
      <p:ext uri="{BB962C8B-B14F-4D97-AF65-F5344CB8AC3E}">
        <p14:creationId xmlns:p14="http://schemas.microsoft.com/office/powerpoint/2010/main" val="28109018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7" name="TextBox 6"/>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9"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Section Title</a:t>
            </a:r>
          </a:p>
        </p:txBody>
      </p:sp>
    </p:spTree>
    <p:extLst>
      <p:ext uri="{BB962C8B-B14F-4D97-AF65-F5344CB8AC3E}">
        <p14:creationId xmlns:p14="http://schemas.microsoft.com/office/powerpoint/2010/main" val="104550778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a:t>Click to edit Master text styles</a:t>
            </a:r>
          </a:p>
        </p:txBody>
      </p:sp>
      <p:cxnSp>
        <p:nvCxnSpPr>
          <p:cNvPr id="9" name="Straight Connector 8"/>
          <p:cNvCxnSpPr/>
          <p:nvPr userDrawn="1"/>
        </p:nvCxnSpPr>
        <p:spPr>
          <a:xfrm>
            <a:off x="0" y="653854"/>
            <a:ext cx="9144000" cy="0"/>
          </a:xfrm>
          <a:prstGeom prst="line">
            <a:avLst/>
          </a:prstGeom>
          <a:ln w="412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Tree>
    <p:extLst>
      <p:ext uri="{BB962C8B-B14F-4D97-AF65-F5344CB8AC3E}">
        <p14:creationId xmlns:p14="http://schemas.microsoft.com/office/powerpoint/2010/main" val="29166289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7" name="Title 1"/>
          <p:cNvSpPr txBox="1">
            <a:spLocks/>
          </p:cNvSpPr>
          <p:nvPr userDrawn="1"/>
        </p:nvSpPr>
        <p:spPr>
          <a:xfrm>
            <a:off x="426892" y="3963847"/>
            <a:ext cx="4678508" cy="453389"/>
          </a:xfrm>
          <a:prstGeom prst="rect">
            <a:avLst/>
          </a:prstGeom>
        </p:spPr>
        <p:txBody>
          <a:bodyPr anchor="ctr" bIns="34290" lIns="68580" numCol="1" rIns="68580" rtlCol="0" tIns="34290" vert="horz">
            <a:normAutofit fontScale="97500"/>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The Coding Bootcamp at UT Austin | </a:t>
            </a: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18" name="TextBox 17"/>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19" name="Title 15"/>
          <p:cNvSpPr>
            <a:spLocks noGrp="1"/>
          </p:cNvSpPr>
          <p:nvPr>
            <p:ph hasCustomPrompt="1" type="title"/>
          </p:nvPr>
        </p:nvSpPr>
        <p:spPr>
          <a:xfrm>
            <a:off x="390606" y="2953542"/>
            <a:ext cx="8229600" cy="871860"/>
          </a:xfrm>
        </p:spPr>
        <p:txBody>
          <a:bodyPr numCol="1">
            <a:normAutofit/>
          </a:bodyPr>
          <a:lstStyle>
            <a:lvl1pPr algn="l">
              <a:defRPr b="1" baseline="0" i="0" sz="4100">
                <a:solidFill>
                  <a:schemeClr val="bg1"/>
                </a:solidFill>
                <a:latin charset="0" panose="020B0604020202020204" pitchFamily="34" typeface="Arial"/>
                <a:cs charset="0" panose="020B0604020202020204" pitchFamily="34" typeface="Arial"/>
              </a:defRPr>
            </a:lvl1pPr>
          </a:lstStyle>
          <a:p>
            <a:r>
              <a:rPr dirty="0" lang="en-US"/>
              <a:t>Lesson Title</a:t>
            </a:r>
          </a:p>
        </p:txBody>
      </p:sp>
      <p:sp>
        <p:nvSpPr>
          <p:cNvPr id="20" name="Text Placeholder 19"/>
          <p:cNvSpPr>
            <a:spLocks noGrp="1"/>
          </p:cNvSpPr>
          <p:nvPr>
            <p:ph hasCustomPrompt="1" idx="11" sz="quarter" type="body"/>
          </p:nvPr>
        </p:nvSpPr>
        <p:spPr>
          <a:xfrm>
            <a:off x="4953000" y="4036236"/>
            <a:ext cx="2270008" cy="381000"/>
          </a:xfrm>
        </p:spPr>
        <p:txBody>
          <a:bodyPr numCol="1">
            <a:noAutofit/>
          </a:bodyPr>
          <a:lstStyle>
            <a:lvl1pPr indent="0" marL="0">
              <a:buNone/>
              <a:defRPr b="1" baseline="0" sz="18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Month, Day, Year</a:t>
            </a:r>
          </a:p>
        </p:txBody>
      </p:sp>
      <p:sp>
        <p:nvSpPr>
          <p:cNvPr id="21"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Day X</a:t>
            </a:r>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340767442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7" name="TextBox 6"/>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9"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Section Title</a:t>
            </a:r>
          </a:p>
        </p:txBody>
      </p:sp>
    </p:spTree>
    <p:extLst>
      <p:ext uri="{BB962C8B-B14F-4D97-AF65-F5344CB8AC3E}">
        <p14:creationId xmlns:p14="http://schemas.microsoft.com/office/powerpoint/2010/main" val="53089081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320089869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E4B87"/>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7" name="Title 1"/>
          <p:cNvSpPr txBox="1">
            <a:spLocks/>
          </p:cNvSpPr>
          <p:nvPr userDrawn="1"/>
        </p:nvSpPr>
        <p:spPr>
          <a:xfrm>
            <a:off x="426892" y="3963847"/>
            <a:ext cx="4678508" cy="453389"/>
          </a:xfrm>
          <a:prstGeom prst="rect">
            <a:avLst/>
          </a:prstGeom>
        </p:spPr>
        <p:txBody>
          <a:bodyPr anchor="ctr" bIns="34290" lIns="68580" numCol="1" rIns="68580" rtlCol="0" tIns="34290" vert="horz">
            <a:normAutofit fontScale="82500" lnSpcReduction="10000"/>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The Coding Bootcamp at UCLA Extension  |</a:t>
            </a: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18" name="TextBox 17"/>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19" name="Title 15"/>
          <p:cNvSpPr>
            <a:spLocks noGrp="1"/>
          </p:cNvSpPr>
          <p:nvPr>
            <p:ph hasCustomPrompt="1" type="title"/>
          </p:nvPr>
        </p:nvSpPr>
        <p:spPr>
          <a:xfrm>
            <a:off x="390606" y="2953542"/>
            <a:ext cx="8229600" cy="871860"/>
          </a:xfrm>
        </p:spPr>
        <p:txBody>
          <a:bodyPr numCol="1">
            <a:normAutofit/>
          </a:bodyPr>
          <a:lstStyle>
            <a:lvl1pPr algn="l">
              <a:defRPr b="1" baseline="0" i="0" sz="4100">
                <a:solidFill>
                  <a:schemeClr val="bg1"/>
                </a:solidFill>
                <a:latin charset="0" panose="020B0604020202020204" pitchFamily="34" typeface="Arial"/>
                <a:cs charset="0" panose="020B0604020202020204" pitchFamily="34" typeface="Arial"/>
              </a:defRPr>
            </a:lvl1pPr>
          </a:lstStyle>
          <a:p>
            <a:r>
              <a:rPr dirty="0" lang="en-US"/>
              <a:t>Lesson Title</a:t>
            </a:r>
          </a:p>
        </p:txBody>
      </p:sp>
      <p:sp>
        <p:nvSpPr>
          <p:cNvPr id="20" name="Text Placeholder 19"/>
          <p:cNvSpPr>
            <a:spLocks noGrp="1"/>
          </p:cNvSpPr>
          <p:nvPr>
            <p:ph hasCustomPrompt="1" idx="11" sz="quarter" type="body"/>
          </p:nvPr>
        </p:nvSpPr>
        <p:spPr>
          <a:xfrm>
            <a:off x="4953000" y="4000041"/>
            <a:ext cx="2270008" cy="381000"/>
          </a:xfrm>
        </p:spPr>
        <p:txBody>
          <a:bodyPr numCol="1">
            <a:noAutofit/>
          </a:bodyPr>
          <a:lstStyle>
            <a:lvl1pPr indent="0" marL="0">
              <a:buNone/>
              <a:defRPr b="1" baseline="0" sz="17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Month, Day, Year</a:t>
            </a:r>
          </a:p>
        </p:txBody>
      </p:sp>
      <p:sp>
        <p:nvSpPr>
          <p:cNvPr id="21"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Day X</a:t>
            </a:r>
          </a:p>
        </p:txBody>
      </p:sp>
      <p:sp>
        <p:nvSpPr>
          <p:cNvPr id="3" name="Rectangle 2"/>
          <p:cNvSpPr/>
          <p:nvPr userDrawn="1"/>
        </p:nvSpPr>
        <p:spPr>
          <a:xfrm>
            <a:off x="0" y="225480"/>
            <a:ext cx="9144000" cy="4803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pic>
        <p:nvPicPr>
          <p:cNvPr id="10" name="Picture 9"/>
          <p:cNvPicPr>
            <a:picLocks noChangeAspect="1"/>
          </p:cNvPicPr>
          <p:nvPr userDrawn="1"/>
        </p:nvPicPr>
        <p:blipFill>
          <a:blip r:embed="rId2"/>
          <a:stretch>
            <a:fillRect/>
          </a:stretch>
        </p:blipFill>
        <p:spPr>
          <a:xfrm>
            <a:off x="6629400" y="236355"/>
            <a:ext cx="2256037" cy="423421"/>
          </a:xfrm>
          <a:prstGeom prst="rect">
            <a:avLst/>
          </a:prstGeom>
        </p:spPr>
      </p:pic>
      <p:pic>
        <p:nvPicPr>
          <p:cNvPr id="4" name="Picture 3"/>
          <p:cNvPicPr>
            <a:picLocks noChangeAspect="1"/>
          </p:cNvPicPr>
          <p:nvPr userDrawn="1"/>
        </p:nvPicPr>
        <p:blipFill>
          <a:blip r:embed="rId3"/>
          <a:stretch>
            <a:fillRect/>
          </a:stretch>
        </p:blipFill>
        <p:spPr>
          <a:xfrm>
            <a:off x="390606" y="266411"/>
            <a:ext cx="2565400" cy="363308"/>
          </a:xfrm>
          <a:prstGeom prst="rect">
            <a:avLst/>
          </a:prstGeom>
        </p:spPr>
      </p:pic>
    </p:spTree>
    <p:extLst>
      <p:ext uri="{BB962C8B-B14F-4D97-AF65-F5344CB8AC3E}">
        <p14:creationId xmlns:p14="http://schemas.microsoft.com/office/powerpoint/2010/main" val="3364536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1E4B87"/>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7" name="TextBox 6"/>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9"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Section Title</a:t>
            </a:r>
          </a:p>
        </p:txBody>
      </p:sp>
    </p:spTree>
    <p:extLst>
      <p:ext uri="{BB962C8B-B14F-4D97-AF65-F5344CB8AC3E}">
        <p14:creationId xmlns:p14="http://schemas.microsoft.com/office/powerpoint/2010/main" val="223714059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2514600" y="6410337"/>
            <a:ext cx="6635269" cy="457748"/>
          </a:xfrm>
          <a:prstGeom prst="flowChartProcess">
            <a:avLst/>
          </a:prstGeom>
          <a:solidFill>
            <a:srgbClr val="1E4B8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pic>
        <p:nvPicPr>
          <p:cNvPr id="2" name="Picture 1"/>
          <p:cNvPicPr>
            <a:picLocks noChangeAspect="1"/>
          </p:cNvPicPr>
          <p:nvPr userDrawn="1"/>
        </p:nvPicPr>
        <p:blipFill>
          <a:blip r:embed="rId2"/>
          <a:stretch>
            <a:fillRect/>
          </a:stretch>
        </p:blipFill>
        <p:spPr>
          <a:xfrm>
            <a:off x="152400" y="6387213"/>
            <a:ext cx="2256037" cy="423421"/>
          </a:xfrm>
          <a:prstGeom prst="rect">
            <a:avLst/>
          </a:prstGeom>
        </p:spPr>
      </p:pic>
    </p:spTree>
    <p:extLst>
      <p:ext uri="{BB962C8B-B14F-4D97-AF65-F5344CB8AC3E}">
        <p14:creationId xmlns:p14="http://schemas.microsoft.com/office/powerpoint/2010/main" val="405541742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16" name="TextBox 15"/>
          <p:cNvSpPr txBox="1"/>
          <p:nvPr userDrawn="1"/>
        </p:nvSpPr>
        <p:spPr>
          <a:xfrm>
            <a:off x="533400" y="6531609"/>
            <a:ext cx="2787650" cy="215204"/>
          </a:xfrm>
          <a:prstGeom prst="rect">
            <a:avLst/>
          </a:prstGeom>
          <a:noFill/>
        </p:spPr>
        <p:txBody>
          <a:bodyPr numCol="1" rtlCol="0" wrap="square">
            <a:spAutoFit/>
          </a:bodyPr>
          <a:lstStyle/>
          <a:p>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21"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Section Title</a:t>
            </a:r>
          </a:p>
        </p:txBody>
      </p:sp>
    </p:spTree>
    <p:extLst>
      <p:ext uri="{BB962C8B-B14F-4D97-AF65-F5344CB8AC3E}">
        <p14:creationId xmlns:p14="http://schemas.microsoft.com/office/powerpoint/2010/main" val="30618620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4" name="TextBox 13"/>
          <p:cNvSpPr txBox="1"/>
          <p:nvPr userDrawn="1"/>
        </p:nvSpPr>
        <p:spPr>
          <a:xfrm>
            <a:off x="533400" y="6531609"/>
            <a:ext cx="2787650" cy="215204"/>
          </a:xfrm>
          <a:prstGeom prst="rect">
            <a:avLst/>
          </a:prstGeom>
          <a:noFill/>
        </p:spPr>
        <p:txBody>
          <a:bodyPr numCol="1" rtlCol="0" wrap="square">
            <a:spAutoFit/>
          </a:bodyPr>
          <a:lstStyle/>
          <a:p>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a:t>
            </a:r>
            <a:r>
              <a:rPr baseline="0" dirty="0" lang="en-US" sz="800">
                <a:solidFill>
                  <a:schemeClr val="bg1"/>
                </a:solidFill>
                <a:latin charset="0" panose="020B0604020202020204" pitchFamily="34" typeface="Arial"/>
                <a:ea charset="0" panose="02000000000000000000" pitchFamily="2" typeface="Roboto"/>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 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a:t>Click to edit Master text styles</a:t>
            </a:r>
          </a:p>
        </p:txBody>
      </p:sp>
    </p:spTree>
    <p:extLst>
      <p:ext uri="{BB962C8B-B14F-4D97-AF65-F5344CB8AC3E}">
        <p14:creationId xmlns:p14="http://schemas.microsoft.com/office/powerpoint/2010/main" val="422311764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7" name="Title 1"/>
          <p:cNvSpPr txBox="1">
            <a:spLocks/>
          </p:cNvSpPr>
          <p:nvPr userDrawn="1"/>
        </p:nvSpPr>
        <p:spPr>
          <a:xfrm>
            <a:off x="426892" y="3962400"/>
            <a:ext cx="3535508" cy="453389"/>
          </a:xfrm>
          <a:prstGeom prst="rect">
            <a:avLst/>
          </a:prstGeom>
        </p:spPr>
        <p:txBody>
          <a:bodyPr anchor="ctr" bIns="34290" lIns="68580" numCol="1" rIns="68580" rtlCol="0" tIns="34290" vert="horz">
            <a:normAutofit fontScale="97500"/>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r>
              <a:rPr b="1" dirty="0" lang="en-US" smtClean="0" sz="2000">
                <a:solidFill>
                  <a:schemeClr val="bg1"/>
                </a:solidFill>
                <a:latin charset="0" panose="020B0604020202020204" pitchFamily="34" typeface="Arial"/>
                <a:ea charset="0" panose="02000000000000000000" pitchFamily="2" typeface="Roboto"/>
                <a:cs charset="0" panose="020B0604020202020204" pitchFamily="34" typeface="Arial"/>
              </a:rPr>
              <a:t>The Coding Bootcamp |</a:t>
            </a: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18" name="TextBox 17"/>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a:t>
            </a:r>
            <a:r>
              <a:rPr dirty="0" lang="en-US" smtClean="0" sz="800">
                <a:solidFill>
                  <a:schemeClr val="bg1"/>
                </a:solidFill>
                <a:latin charset="0" panose="020B0604020202020204" pitchFamily="34" typeface="Arial"/>
                <a:ea charset="0" panose="02000000000000000000" pitchFamily="2" typeface="Roboto"/>
                <a:cs charset="0" panose="020B0604020202020204" pitchFamily="34" typeface="Arial"/>
              </a:rPr>
              <a:t>Coding Boot Camp -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All Rights Reserved</a:t>
            </a:r>
          </a:p>
        </p:txBody>
      </p:sp>
      <p:sp>
        <p:nvSpPr>
          <p:cNvPr id="19" name="Title 15"/>
          <p:cNvSpPr>
            <a:spLocks noGrp="1"/>
          </p:cNvSpPr>
          <p:nvPr>
            <p:ph hasCustomPrompt="1" type="title"/>
          </p:nvPr>
        </p:nvSpPr>
        <p:spPr>
          <a:xfrm>
            <a:off x="390606" y="2953542"/>
            <a:ext cx="8229600" cy="871860"/>
          </a:xfrm>
        </p:spPr>
        <p:txBody>
          <a:bodyPr numCol="1">
            <a:normAutofit/>
          </a:bodyPr>
          <a:lstStyle>
            <a:lvl1pPr algn="l">
              <a:defRPr b="1" baseline="0" i="0" sz="4100">
                <a:solidFill>
                  <a:schemeClr val="bg1"/>
                </a:solidFill>
                <a:latin charset="0" panose="020B0604020202020204" pitchFamily="34" typeface="Arial"/>
                <a:cs charset="0" panose="020B0604020202020204" pitchFamily="34" typeface="Arial"/>
              </a:defRPr>
            </a:lvl1pPr>
          </a:lstStyle>
          <a:p>
            <a:r>
              <a:rPr dirty="0" lang="en-US" smtClean="0"/>
              <a:t>Lesson Title</a:t>
            </a:r>
            <a:endParaRPr dirty="0" lang="en-US"/>
          </a:p>
        </p:txBody>
      </p:sp>
      <p:sp>
        <p:nvSpPr>
          <p:cNvPr id="20" name="Text Placeholder 19"/>
          <p:cNvSpPr>
            <a:spLocks noGrp="1"/>
          </p:cNvSpPr>
          <p:nvPr>
            <p:ph hasCustomPrompt="1" idx="11" sz="quarter" type="body"/>
          </p:nvPr>
        </p:nvSpPr>
        <p:spPr>
          <a:xfrm>
            <a:off x="3370402" y="4034789"/>
            <a:ext cx="2270008" cy="381000"/>
          </a:xfrm>
        </p:spPr>
        <p:txBody>
          <a:bodyPr numCol="1">
            <a:noAutofit/>
          </a:bodyPr>
          <a:lstStyle>
            <a:lvl1pPr indent="0" marL="0">
              <a:buNone/>
              <a:defRPr b="1" baseline="0"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smtClean="0"/>
              <a:t>Month, Day, Year</a:t>
            </a:r>
            <a:endParaRPr dirty="0" lang="en-US"/>
          </a:p>
        </p:txBody>
      </p:sp>
      <p:sp>
        <p:nvSpPr>
          <p:cNvPr id="21"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smtClean="0"/>
              <a:t>Day X</a:t>
            </a:r>
            <a:endParaRPr dirty="0" lang="en-US"/>
          </a:p>
        </p:txBody>
      </p:sp>
    </p:spTree>
    <p:extLst>
      <p:ext uri="{BB962C8B-B14F-4D97-AF65-F5344CB8AC3E}">
        <p14:creationId xmlns:p14="http://schemas.microsoft.com/office/powerpoint/2010/main" val="1224983736"/>
      </p:ext>
    </p:extLst>
  </p:cSld>
  <p:clrMapOvr>
    <a:masterClrMapping/>
  </p:clrMapOvr>
  <p:transition>
    <p:fade/>
  </p:transition>
  <p:timing>
    <p:tnLst>
      <p:par>
        <p:cTn dur="indefinite" id="1" nodeType="tmRoot" restart="never"/>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7" name="TextBox 6"/>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a:t>
            </a:r>
            <a:r>
              <a:rPr dirty="0" lang="en-US" smtClean="0" sz="800">
                <a:solidFill>
                  <a:schemeClr val="bg1"/>
                </a:solidFill>
                <a:latin charset="0" panose="020B0604020202020204" pitchFamily="34" typeface="Arial"/>
                <a:ea charset="0" panose="02000000000000000000" pitchFamily="2" typeface="Roboto"/>
                <a:cs charset="0" panose="020B0604020202020204" pitchFamily="34" typeface="Arial"/>
              </a:rPr>
              <a:t>Coding Boot Camp -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All Rights Reserved</a:t>
            </a:r>
          </a:p>
        </p:txBody>
      </p:sp>
      <p:sp>
        <p:nvSpPr>
          <p:cNvPr id="9"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smtClean="0"/>
              <a:t>Section Title</a:t>
            </a:r>
            <a:endParaRPr dirty="0" lang="en-US"/>
          </a:p>
        </p:txBody>
      </p:sp>
    </p:spTree>
    <p:extLst>
      <p:ext uri="{BB962C8B-B14F-4D97-AF65-F5344CB8AC3E}">
        <p14:creationId xmlns:p14="http://schemas.microsoft.com/office/powerpoint/2010/main" val="310939067"/>
      </p:ext>
    </p:extLst>
  </p:cSld>
  <p:clrMapOvr>
    <a:masterClrMapping/>
  </p:clrMapOvr>
  <p:transition>
    <p:fade/>
  </p:transition>
  <p:timing>
    <p:tnLst>
      <p:par>
        <p:cTn dur="indefinite" id="1" nodeType="tmRoot" restart="never"/>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8" name="Title 13"/>
          <p:cNvSpPr>
            <a:spLocks noGrp="1"/>
          </p:cNvSpPr>
          <p:nvPr>
            <p:ph hasCustomPrompt="1" type="title"/>
          </p:nvPr>
        </p:nvSpPr>
        <p:spPr>
          <a:xfrm>
            <a:off x="304800" y="0"/>
            <a:ext cx="5470526" cy="653854"/>
          </a:xfrm>
        </p:spPr>
        <p:txBody>
          <a:bodyPr numCol="1">
            <a:normAutofit/>
          </a:bodyPr>
          <a:lstStyle>
            <a:lvl1pPr algn="l">
              <a:defRPr b="1" sz="2400">
                <a:latin charset="0" panose="020B0604020202020204" pitchFamily="34" typeface="Arial"/>
                <a:cs charset="0" panose="020B0604020202020204" pitchFamily="34" typeface="Arial"/>
              </a:defRPr>
            </a:lvl1pPr>
          </a:lstStyle>
          <a:p>
            <a:pPr lvl="0"/>
            <a:r>
              <a:rPr dirty="0" lang="en-US" smtClean="0"/>
              <a:t>Click to edit Master text styles</a:t>
            </a:r>
          </a:p>
        </p:txBody>
      </p:sp>
      <p:sp>
        <p:nvSpPr>
          <p:cNvPr id="19" name="TextBox 18"/>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a:t>
            </a:r>
            <a:r>
              <a:rPr dirty="0" lang="en-US" smtClean="0" sz="800">
                <a:solidFill>
                  <a:schemeClr val="bg1"/>
                </a:solidFill>
                <a:latin charset="0" panose="020B0604020202020204" pitchFamily="34" typeface="Arial"/>
                <a:ea charset="0" panose="02000000000000000000" pitchFamily="2" typeface="Roboto"/>
                <a:cs charset="0" panose="020B0604020202020204" pitchFamily="34" typeface="Arial"/>
              </a:rPr>
              <a:t>Coding Boot Camp -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28344"/>
      </p:ext>
    </p:extLst>
  </p:cSld>
  <p:clrMapOvr>
    <a:masterClrMapping/>
  </p:clrMapOvr>
  <p:transition>
    <p:fade/>
  </p:transition>
  <p:timing>
    <p:tnLst>
      <p:par>
        <p:cTn dur="indefinite" id="1" nodeType="tmRoot" restart="never"/>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892557842"/>
      </p:ext>
    </p:extLst>
  </p:cSld>
  <p:clrMapOvr>
    <a:masterClrMapping/>
  </p:clrMapOvr>
  <p:timing>
    <p:tnLst>
      <p:par>
        <p:cTn dur="indefinite" id="1" nodeType="tmRoot" restart="never"/>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latin charset="0" panose="020B0604020202020204" pitchFamily="34" typeface="Arial"/>
              <a:cs charset="0" panose="020B0604020202020204" pitchFamily="34" typeface="Arial"/>
            </a:endParaRPr>
          </a:p>
        </p:txBody>
      </p:sp>
      <p:sp>
        <p:nvSpPr>
          <p:cNvPr id="17" name="Title 1"/>
          <p:cNvSpPr txBox="1">
            <a:spLocks/>
          </p:cNvSpPr>
          <p:nvPr userDrawn="1"/>
        </p:nvSpPr>
        <p:spPr>
          <a:xfrm>
            <a:off x="426892" y="3962400"/>
            <a:ext cx="3535508" cy="453389"/>
          </a:xfrm>
          <a:prstGeom prst="rect">
            <a:avLst/>
          </a:prstGeom>
        </p:spPr>
        <p:txBody>
          <a:bodyPr anchor="ctr" bIns="34290" lIns="68580" numCol="1" rIns="68580" rtlCol="0" tIns="34290" vert="horz">
            <a:normAutofit fontScale="97500"/>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Rutgers Coding Bootcamp |</a:t>
            </a: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18" name="TextBox 17"/>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19" name="Title 15"/>
          <p:cNvSpPr>
            <a:spLocks noGrp="1"/>
          </p:cNvSpPr>
          <p:nvPr>
            <p:ph hasCustomPrompt="1" type="title"/>
          </p:nvPr>
        </p:nvSpPr>
        <p:spPr>
          <a:xfrm>
            <a:off x="390606" y="2953542"/>
            <a:ext cx="8229600" cy="871860"/>
          </a:xfrm>
        </p:spPr>
        <p:txBody>
          <a:bodyPr numCol="1">
            <a:normAutofit/>
          </a:bodyPr>
          <a:lstStyle>
            <a:lvl1pPr algn="l">
              <a:defRPr b="1" baseline="0" i="0" sz="4100">
                <a:solidFill>
                  <a:schemeClr val="bg1"/>
                </a:solidFill>
                <a:latin charset="0" panose="020B0604020202020204" pitchFamily="34" typeface="Arial"/>
                <a:cs charset="0" panose="020B0604020202020204" pitchFamily="34" typeface="Arial"/>
              </a:defRPr>
            </a:lvl1pPr>
          </a:lstStyle>
          <a:p>
            <a:r>
              <a:rPr dirty="0" lang="en-US"/>
              <a:t>Lesson Title</a:t>
            </a:r>
          </a:p>
        </p:txBody>
      </p:sp>
      <p:sp>
        <p:nvSpPr>
          <p:cNvPr id="20" name="Text Placeholder 19"/>
          <p:cNvSpPr>
            <a:spLocks noGrp="1"/>
          </p:cNvSpPr>
          <p:nvPr>
            <p:ph hasCustomPrompt="1" idx="11" sz="quarter" type="body"/>
          </p:nvPr>
        </p:nvSpPr>
        <p:spPr>
          <a:xfrm>
            <a:off x="3962400" y="4037683"/>
            <a:ext cx="2270008" cy="381000"/>
          </a:xfrm>
        </p:spPr>
        <p:txBody>
          <a:bodyPr numCol="1">
            <a:noAutofit/>
          </a:bodyPr>
          <a:lstStyle>
            <a:lvl1pPr indent="0" marL="0">
              <a:buNone/>
              <a:defRPr b="1" baseline="0"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Month, Day, Year</a:t>
            </a:r>
          </a:p>
        </p:txBody>
      </p:sp>
      <p:sp>
        <p:nvSpPr>
          <p:cNvPr id="21" name="Text Placeholder 19"/>
          <p:cNvSpPr>
            <a:spLocks noGrp="1"/>
          </p:cNvSpPr>
          <p:nvPr>
            <p:ph hasCustomPrompt="1" idx="10" sz="quarter" type="body"/>
          </p:nvPr>
        </p:nvSpPr>
        <p:spPr>
          <a:xfrm>
            <a:off x="396991" y="2504043"/>
            <a:ext cx="2700337" cy="381000"/>
          </a:xfrm>
        </p:spPr>
        <p:txBody>
          <a:bodyPr numCol="1">
            <a:noAutofit/>
          </a:bodyPr>
          <a:lstStyle>
            <a:lvl1pPr indent="0" marL="0">
              <a:buNone/>
              <a:defRPr b="1" sz="2000">
                <a:solidFill>
                  <a:schemeClr val="bg1"/>
                </a:solidFill>
                <a:latin charset="0" panose="020B0604020202020204" pitchFamily="34" typeface="Arial"/>
                <a:cs charset="0" panose="020B0604020202020204" pitchFamily="34" typeface="Arial"/>
              </a:defRPr>
            </a:lvl1pPr>
            <a:lvl2pPr>
              <a:defRPr b="1" sz="2000">
                <a:latin charset="0" panose="020B0604020202020204" pitchFamily="34" typeface="Arial"/>
                <a:cs charset="0" panose="020B0604020202020204" pitchFamily="34" typeface="Arial"/>
              </a:defRPr>
            </a:lvl2pPr>
            <a:lvl3pPr>
              <a:defRPr b="1" sz="2000">
                <a:latin charset="0" panose="020B0604020202020204" pitchFamily="34" typeface="Arial"/>
                <a:cs charset="0" panose="020B0604020202020204" pitchFamily="34" typeface="Arial"/>
              </a:defRPr>
            </a:lvl3pPr>
            <a:lvl4pPr>
              <a:defRPr b="1" sz="2000">
                <a:latin charset="0" panose="020B0604020202020204" pitchFamily="34" typeface="Arial"/>
                <a:cs charset="0" panose="020B0604020202020204" pitchFamily="34" typeface="Arial"/>
              </a:defRPr>
            </a:lvl4pPr>
            <a:lvl5pPr>
              <a:defRPr b="1" sz="2000">
                <a:latin charset="0" panose="020B0604020202020204" pitchFamily="34" typeface="Arial"/>
                <a:cs charset="0" panose="020B0604020202020204" pitchFamily="34" typeface="Arial"/>
              </a:defRPr>
            </a:lvl5pPr>
          </a:lstStyle>
          <a:p>
            <a:pPr lvl="0"/>
            <a:r>
              <a:rPr dirty="0" lang="en-US"/>
              <a:t>Day X</a:t>
            </a:r>
          </a:p>
        </p:txBody>
      </p:sp>
    </p:spTree>
    <p:extLst>
      <p:ext uri="{BB962C8B-B14F-4D97-AF65-F5344CB8AC3E}">
        <p14:creationId xmlns:p14="http://schemas.microsoft.com/office/powerpoint/2010/main" val="214202828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anchor="ctr" bIns="34290" lIns="68580" numCol="1" rIns="68580" rtlCol="0" tIns="34290" vert="horz">
            <a:normAutofit/>
          </a:bodyPr>
          <a:lstStyle>
            <a:lvl1pPr algn="ctr" defTabSz="914400" eaLnBrk="1" hangingPunct="1" latinLnBrk="0" rtl="0">
              <a:spcBef>
                <a:spcPct val="0"/>
              </a:spcBef>
              <a:buNone/>
              <a:defRPr kern="1200" sz="4400">
                <a:solidFill>
                  <a:schemeClr val="tx1"/>
                </a:solidFill>
                <a:latin typeface="+mj-lt"/>
                <a:ea typeface="+mj-ea"/>
                <a:cs typeface="+mj-cs"/>
              </a:defRPr>
            </a:lvl1pPr>
          </a:lstStyle>
          <a:p>
            <a:pPr algn="l"/>
            <a:endParaRPr b="1" dirty="0" i="1" lang="en-US" sz="1800">
              <a:solidFill>
                <a:schemeClr val="bg1"/>
              </a:solidFill>
              <a:latin charset="0" panose="020B0604020202020204" pitchFamily="34" typeface="Arial"/>
              <a:ea charset="0" panose="02000000000000000000" pitchFamily="2" typeface="Roboto"/>
              <a:cs charset="0" panose="020B0604020202020204" pitchFamily="34" typeface="Arial"/>
            </a:endParaRPr>
          </a:p>
        </p:txBody>
      </p:sp>
      <p:sp>
        <p:nvSpPr>
          <p:cNvPr id="7" name="TextBox 6"/>
          <p:cNvSpPr txBox="1"/>
          <p:nvPr userDrawn="1"/>
        </p:nvSpPr>
        <p:spPr>
          <a:xfrm>
            <a:off x="6247493" y="6540236"/>
            <a:ext cx="2787650" cy="215204"/>
          </a:xfrm>
          <a:prstGeom prst="rect">
            <a:avLst/>
          </a:prstGeom>
          <a:noFill/>
        </p:spPr>
        <p:txBody>
          <a:bodyPr numCol="1" rtlCol="0" wrap="square">
            <a:spAutoFit/>
          </a:bodyPr>
          <a:lstStyle/>
          <a:p>
            <a:pPr algn="r"/>
            <a:r>
              <a:rPr dirty="0" lang="en-US" sz="800">
                <a:solidFill>
                  <a:schemeClr val="bg1"/>
                </a:solidFill>
                <a:latin charset="0" panose="020B0604020202020204" pitchFamily="34" typeface="Arial"/>
                <a:cs charset="0" panose="020B0604020202020204" pitchFamily="34" typeface="Arial"/>
              </a:rPr>
              <a:t>© </a:t>
            </a:r>
            <a:r>
              <a:rPr dirty="0" lang="en-US" sz="800">
                <a:solidFill>
                  <a:schemeClr val="bg1"/>
                </a:solidFill>
                <a:latin charset="0" panose="020B0604020202020204" pitchFamily="34" typeface="Arial"/>
                <a:ea charset="0" panose="02000000000000000000" pitchFamily="2" typeface="Roboto"/>
                <a:cs charset="0" panose="020B0604020202020204" pitchFamily="34" typeface="Arial"/>
              </a:rPr>
              <a:t>2016 | Coding Boot Camp - All Rights Reserved</a:t>
            </a:r>
          </a:p>
        </p:txBody>
      </p:sp>
      <p:sp>
        <p:nvSpPr>
          <p:cNvPr id="9" name="Title 15"/>
          <p:cNvSpPr>
            <a:spLocks noGrp="1"/>
          </p:cNvSpPr>
          <p:nvPr>
            <p:ph hasCustomPrompt="1" type="title"/>
          </p:nvPr>
        </p:nvSpPr>
        <p:spPr>
          <a:xfrm>
            <a:off x="390606" y="2953542"/>
            <a:ext cx="8229600" cy="871860"/>
          </a:xfrm>
        </p:spPr>
        <p:txBody>
          <a:bodyPr numCol="1">
            <a:normAutofit/>
          </a:bodyPr>
          <a:lstStyle>
            <a:lvl1pPr algn="l">
              <a:defRPr b="1" i="1" sz="4100">
                <a:solidFill>
                  <a:schemeClr val="bg1"/>
                </a:solidFill>
                <a:latin charset="0" panose="020B0604020202020204" pitchFamily="34" typeface="Arial"/>
                <a:cs charset="0" panose="020B0604020202020204" pitchFamily="34" typeface="Arial"/>
              </a:defRPr>
            </a:lvl1pPr>
          </a:lstStyle>
          <a:p>
            <a:r>
              <a:rPr dirty="0" lang="en-US"/>
              <a:t>Section Title</a:t>
            </a:r>
          </a:p>
        </p:txBody>
      </p:sp>
    </p:spTree>
    <p:extLst>
      <p:ext uri="{BB962C8B-B14F-4D97-AF65-F5344CB8AC3E}">
        <p14:creationId xmlns:p14="http://schemas.microsoft.com/office/powerpoint/2010/main" val="20592974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4" Target="../slideLayouts/slideLayout3.xml" Type="http://schemas.openxmlformats.org/officeDocument/2006/relationships/slideLayout"/><Relationship Id="rId3" Target="../slideLayouts/slideLayout2.xml" Type="http://schemas.openxmlformats.org/officeDocument/2006/relationships/slideLayout"/><Relationship Id="rId2" Target="../slideLayouts/slideLayout1.xml" Type="http://schemas.openxmlformats.org/officeDocument/2006/relationships/slideLayout"/><Relationship Id="rId1" Target="../theme/theme2.xml" Type="http://schemas.openxmlformats.org/officeDocument/2006/relationships/theme"/></Relationships>
</file>

<file path=ppt/slideMasters/_rels/slideMaster2.xml.rels><?xml version="1.0" encoding="UTF-8" standalone="yes"?><Relationships xmlns="http://schemas.openxmlformats.org/package/2006/relationships"><Relationship Id="rId5" Target="../slideLayouts/slideLayout7.xml" Type="http://schemas.openxmlformats.org/officeDocument/2006/relationships/slideLayout"/><Relationship Id="rId4" Target="../slideLayouts/slideLayout6.xml" Type="http://schemas.openxmlformats.org/officeDocument/2006/relationships/slideLayout"/><Relationship Id="rId3" Target="../slideLayouts/slideLayout5.xml" Type="http://schemas.openxmlformats.org/officeDocument/2006/relationships/slideLayout"/><Relationship Id="rId2" Target="../slideLayouts/slideLayout4.xml" Type="http://schemas.openxmlformats.org/officeDocument/2006/relationships/slideLayout"/><Relationship Id="rId1" Target="../theme/theme7.xml" Type="http://schemas.openxmlformats.org/officeDocument/2006/relationships/theme"/></Relationships>
</file>

<file path=ppt/slideMasters/_rels/slideMaster3.xml.rels><?xml version="1.0" encoding="UTF-8" standalone="yes"?><Relationships xmlns="http://schemas.openxmlformats.org/package/2006/relationships"><Relationship Id="rId4" Target="../slideLayouts/slideLayout10.xml" Type="http://schemas.openxmlformats.org/officeDocument/2006/relationships/slideLayout"/><Relationship Id="rId3" Target="../slideLayouts/slideLayout9.xml" Type="http://schemas.openxmlformats.org/officeDocument/2006/relationships/slideLayout"/><Relationship Id="rId2" Target="../slideLayouts/slideLayout8.xml" Type="http://schemas.openxmlformats.org/officeDocument/2006/relationships/slideLayout"/><Relationship Id="rId1" Target="../theme/theme8.xml" Type="http://schemas.openxmlformats.org/officeDocument/2006/relationships/theme"/></Relationships>
</file>

<file path=ppt/slideMasters/_rels/slideMaster4.xml.rels><?xml version="1.0" encoding="UTF-8" standalone="yes"?><Relationships xmlns="http://schemas.openxmlformats.org/package/2006/relationships"><Relationship Id="rId4" Target="../slideLayouts/slideLayout13.xml" Type="http://schemas.openxmlformats.org/officeDocument/2006/relationships/slideLayout"/><Relationship Id="rId3" Target="../slideLayouts/slideLayout12.xml" Type="http://schemas.openxmlformats.org/officeDocument/2006/relationships/slideLayout"/><Relationship Id="rId2" Target="../slideLayouts/slideLayout11.xml" Type="http://schemas.openxmlformats.org/officeDocument/2006/relationships/slideLayout"/><Relationship Id="rId1" Target="../theme/theme4.xml" Type="http://schemas.openxmlformats.org/officeDocument/2006/relationships/theme"/></Relationships>
</file>

<file path=ppt/slideMasters/_rels/slideMaster5.xml.rels><?xml version="1.0" encoding="UTF-8" standalone="yes"?><Relationships xmlns="http://schemas.openxmlformats.org/package/2006/relationships"><Relationship Id="rId4" Target="../slideLayouts/slideLayout16.xml" Type="http://schemas.openxmlformats.org/officeDocument/2006/relationships/slideLayout"/><Relationship Id="rId3" Target="../slideLayouts/slideLayout15.xml" Type="http://schemas.openxmlformats.org/officeDocument/2006/relationships/slideLayout"/><Relationship Id="rId2" Target="../slideLayouts/slideLayout14.xml" Type="http://schemas.openxmlformats.org/officeDocument/2006/relationships/slideLayout"/><Relationship Id="rId1" Target="../theme/theme5.xml" Type="http://schemas.openxmlformats.org/officeDocument/2006/relationships/theme"/></Relationships>
</file>

<file path=ppt/slideMasters/_rels/slideMaster6.xml.rels><?xml version="1.0" encoding="UTF-8" standalone="yes"?><Relationships xmlns="http://schemas.openxmlformats.org/package/2006/relationships"><Relationship Id="rId4" Target="../slideLayouts/slideLayout19.xml" Type="http://schemas.openxmlformats.org/officeDocument/2006/relationships/slideLayout"/><Relationship Id="rId3" Target="../slideLayouts/slideLayout18.xml" Type="http://schemas.openxmlformats.org/officeDocument/2006/relationships/slideLayout"/><Relationship Id="rId2" Target="../slideLayouts/slideLayout17.xml" Type="http://schemas.openxmlformats.org/officeDocument/2006/relationships/slideLayout"/><Relationship Id="rId1" Target="../theme/theme6.xml" Type="http://schemas.openxmlformats.org/officeDocument/2006/relationships/theme"/></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anchor="ctr" bIns="45720" lIns="91440" numCol="1"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600202"/>
            <a:ext cx="8229600" cy="4525963"/>
          </a:xfrm>
          <a:prstGeom prst="rect">
            <a:avLst/>
          </a:prstGeom>
        </p:spPr>
        <p:txBody>
          <a:bodyPr bIns="45720" lIns="91440" numCol="1"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6356352"/>
            <a:ext cx="2133600" cy="365125"/>
          </a:xfrm>
          <a:prstGeom prst="rect">
            <a:avLst/>
          </a:prstGeom>
        </p:spPr>
        <p:txBody>
          <a:bodyPr anchor="ctr" bIns="45720" lIns="91440" numCol="1" rIns="91440" rtlCol="0" tIns="45720" vert="horz"/>
          <a:lstStyle>
            <a:lvl1pPr algn="l">
              <a:defRPr sz="900">
                <a:solidFill>
                  <a:schemeClr val="tx1">
                    <a:tint val="75000"/>
                  </a:schemeClr>
                </a:solidFill>
              </a:defRPr>
            </a:lvl1pPr>
          </a:lstStyle>
          <a:p>
            <a:fld id="{06F2DAE4-C87D-464C-8529-C68309DD1CFC}" type="datetimeFigureOut">
              <a:rPr lang="en-US" smtClean="0"/>
              <a:t>10/12/16</a:t>
            </a:fld>
            <a:endParaRPr lang="en-US"/>
          </a:p>
        </p:txBody>
      </p:sp>
      <p:sp>
        <p:nvSpPr>
          <p:cNvPr id="5" name="Footer Placeholder 4"/>
          <p:cNvSpPr>
            <a:spLocks noGrp="1"/>
          </p:cNvSpPr>
          <p:nvPr>
            <p:ph idx="3" sz="quarter" type="ftr"/>
          </p:nvPr>
        </p:nvSpPr>
        <p:spPr>
          <a:xfrm>
            <a:off x="3124200" y="6356352"/>
            <a:ext cx="2895600" cy="365125"/>
          </a:xfrm>
          <a:prstGeom prst="rect">
            <a:avLst/>
          </a:prstGeom>
        </p:spPr>
        <p:txBody>
          <a:bodyPr anchor="ctr" bIns="45720" lIns="91440" numCol="1"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6356352"/>
            <a:ext cx="2133600" cy="365125"/>
          </a:xfrm>
          <a:prstGeom prst="rect">
            <a:avLst/>
          </a:prstGeom>
        </p:spPr>
        <p:txBody>
          <a:bodyPr anchor="ctr" bIns="45720" lIns="91440" numCol="1" rIns="91440" rtlCol="0" tIns="45720" vert="horz"/>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accent1="accent1" accent2="accent2" accent3="accent3" accent4="accent4" accent5="accent5" accent6="accent6" bg1="lt1" bg2="lt2" folHlink="folHlink" hlink="hlink" tx1="dk1" tx2="dk2"/>
  <p:sldLayoutIdLst>
    <p:sldLayoutId id="2147483648" r:id="rId2"/>
    <p:sldLayoutId id="2147483649" r:id="rId3"/>
    <p:sldLayoutId id="2147483650" r:id="rId4"/>
  </p:sldLayoutIdLst>
  <p:transition>
    <p:fade/>
  </p:transition>
  <p:txStyles>
    <p:titleStyle>
      <a:lvl1pPr algn="ctr" defTabSz="685800" eaLnBrk="1" hangingPunct="1" latinLnBrk="0" rtl="0">
        <a:spcBef>
          <a:spcPct val="0"/>
        </a:spcBef>
        <a:buNone/>
        <a:defRPr kern="1200" sz="3300">
          <a:solidFill>
            <a:schemeClr val="tx1"/>
          </a:solidFill>
          <a:latin typeface="+mj-lt"/>
          <a:ea typeface="+mj-ea"/>
          <a:cs typeface="+mj-cs"/>
        </a:defRPr>
      </a:lvl1pPr>
    </p:titleStyle>
    <p:body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p:bodyStyle>
    <p:otherStyle>
      <a:defPPr>
        <a:defRPr lang="en-US"/>
      </a:defPPr>
      <a:lvl1pPr algn="l" defTabSz="685800" eaLnBrk="1" hangingPunct="1" latinLnBrk="0" marL="0" rtl="0">
        <a:defRPr kern="1200" sz="1350">
          <a:solidFill>
            <a:schemeClr val="tx1"/>
          </a:solidFill>
          <a:latin typeface="+mn-lt"/>
          <a:ea typeface="+mn-ea"/>
          <a:cs typeface="+mn-cs"/>
        </a:defRPr>
      </a:lvl1pPr>
      <a:lvl2pPr algn="l" defTabSz="685800" eaLnBrk="1" hangingPunct="1" latinLnBrk="0" marL="342900" rtl="0">
        <a:defRPr kern="1200" sz="1350">
          <a:solidFill>
            <a:schemeClr val="tx1"/>
          </a:solidFill>
          <a:latin typeface="+mn-lt"/>
          <a:ea typeface="+mn-ea"/>
          <a:cs typeface="+mn-cs"/>
        </a:defRPr>
      </a:lvl2pPr>
      <a:lvl3pPr algn="l" defTabSz="685800" eaLnBrk="1" hangingPunct="1" latinLnBrk="0" marL="685800" rtl="0">
        <a:defRPr kern="1200" sz="1350">
          <a:solidFill>
            <a:schemeClr val="tx1"/>
          </a:solidFill>
          <a:latin typeface="+mn-lt"/>
          <a:ea typeface="+mn-ea"/>
          <a:cs typeface="+mn-cs"/>
        </a:defRPr>
      </a:lvl3pPr>
      <a:lvl4pPr algn="l" defTabSz="685800" eaLnBrk="1" hangingPunct="1" latinLnBrk="0" marL="1028700" rtl="0">
        <a:defRPr kern="1200" sz="1350">
          <a:solidFill>
            <a:schemeClr val="tx1"/>
          </a:solidFill>
          <a:latin typeface="+mn-lt"/>
          <a:ea typeface="+mn-ea"/>
          <a:cs typeface="+mn-cs"/>
        </a:defRPr>
      </a:lvl4pPr>
      <a:lvl5pPr algn="l" defTabSz="685800" eaLnBrk="1" hangingPunct="1" latinLnBrk="0" marL="1371600" rtl="0">
        <a:defRPr kern="1200" sz="1350">
          <a:solidFill>
            <a:schemeClr val="tx1"/>
          </a:solidFill>
          <a:latin typeface="+mn-lt"/>
          <a:ea typeface="+mn-ea"/>
          <a:cs typeface="+mn-cs"/>
        </a:defRPr>
      </a:lvl5pPr>
      <a:lvl6pPr algn="l" defTabSz="685800" eaLnBrk="1" hangingPunct="1" latinLnBrk="0" marL="1714500" rtl="0">
        <a:defRPr kern="1200" sz="1350">
          <a:solidFill>
            <a:schemeClr val="tx1"/>
          </a:solidFill>
          <a:latin typeface="+mn-lt"/>
          <a:ea typeface="+mn-ea"/>
          <a:cs typeface="+mn-cs"/>
        </a:defRPr>
      </a:lvl6pPr>
      <a:lvl7pPr algn="l" defTabSz="685800" eaLnBrk="1" hangingPunct="1" latinLnBrk="0" marL="2057400" rtl="0">
        <a:defRPr kern="1200" sz="1350">
          <a:solidFill>
            <a:schemeClr val="tx1"/>
          </a:solidFill>
          <a:latin typeface="+mn-lt"/>
          <a:ea typeface="+mn-ea"/>
          <a:cs typeface="+mn-cs"/>
        </a:defRPr>
      </a:lvl7pPr>
      <a:lvl8pPr algn="l" defTabSz="685800" eaLnBrk="1" hangingPunct="1" latinLnBrk="0" marL="2400300" rtl="0">
        <a:defRPr kern="1200" sz="1350">
          <a:solidFill>
            <a:schemeClr val="tx1"/>
          </a:solidFill>
          <a:latin typeface="+mn-lt"/>
          <a:ea typeface="+mn-ea"/>
          <a:cs typeface="+mn-cs"/>
        </a:defRPr>
      </a:lvl8pPr>
      <a:lvl9pPr algn="l" defTabSz="685800" eaLnBrk="1" hangingPunct="1" latinLnBrk="0" marL="2743200" rtl="0">
        <a:defRPr kern="1200" sz="135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anchor="ctr" bIns="45720" lIns="91440" numCol="1" rIns="91440" rtlCol="0" tIns="45720" vert="horz">
            <a:normAutofit/>
          </a:bodyPr>
          <a:lstStyle/>
          <a:p>
            <a:r>
              <a:rPr lang="en-US" smtClean="0"/>
              <a:t>Click to edit Master title style</a:t>
            </a:r>
            <a:endParaRPr lang="en-US"/>
          </a:p>
        </p:txBody>
      </p:sp>
      <p:sp>
        <p:nvSpPr>
          <p:cNvPr id="3" name="Text Placeholder 2"/>
          <p:cNvSpPr>
            <a:spLocks noGrp="1"/>
          </p:cNvSpPr>
          <p:nvPr>
            <p:ph idx="1" type="body"/>
          </p:nvPr>
        </p:nvSpPr>
        <p:spPr>
          <a:xfrm>
            <a:off x="628650" y="1825625"/>
            <a:ext cx="7886700" cy="4351338"/>
          </a:xfrm>
          <a:prstGeom prst="rect">
            <a:avLst/>
          </a:prstGeom>
        </p:spPr>
        <p:txBody>
          <a:bodyPr bIns="45720" lIns="91440" numCol="1" rIns="91440" rtlCol="0" tIns="45720" vert="horz">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idx="2" sz="half" type="dt"/>
          </p:nvPr>
        </p:nvSpPr>
        <p:spPr>
          <a:xfrm>
            <a:off x="628650" y="6356350"/>
            <a:ext cx="2057400" cy="365125"/>
          </a:xfrm>
          <a:prstGeom prst="rect">
            <a:avLst/>
          </a:prstGeom>
        </p:spPr>
        <p:txBody>
          <a:bodyPr anchor="ctr" bIns="45720" lIns="91440" numCol="1" rIns="91440" rtlCol="0" tIns="45720" vert="horz"/>
          <a:lstStyle>
            <a:lvl1pPr algn="l">
              <a:defRPr sz="1200">
                <a:solidFill>
                  <a:schemeClr val="tx1">
                    <a:tint val="75000"/>
                  </a:schemeClr>
                </a:solidFill>
              </a:defRPr>
            </a:lvl1pPr>
          </a:lstStyle>
          <a:p>
            <a:fld id="{B65C9255-9F07-4181-9AD2-897FFC0A3B7E}" type="datetimeFigureOut">
              <a:rPr lang="en-US" smtClean="0"/>
              <a:t>10/12/16</a:t>
            </a:fld>
            <a:endParaRPr lang="en-US"/>
          </a:p>
        </p:txBody>
      </p:sp>
      <p:sp>
        <p:nvSpPr>
          <p:cNvPr id="5" name="Footer Placeholder 4"/>
          <p:cNvSpPr>
            <a:spLocks noGrp="1"/>
          </p:cNvSpPr>
          <p:nvPr>
            <p:ph idx="3" sz="quarter" type="ftr"/>
          </p:nvPr>
        </p:nvSpPr>
        <p:spPr>
          <a:xfrm>
            <a:off x="3028950" y="6356350"/>
            <a:ext cx="3086100" cy="365125"/>
          </a:xfrm>
          <a:prstGeom prst="rect">
            <a:avLst/>
          </a:prstGeom>
        </p:spPr>
        <p:txBody>
          <a:bodyPr anchor="ctr" bIns="45720" lIns="91440" numCol="1" rIns="91440" rtlCol="0" tIns="45720" vert="horz"/>
          <a:lstStyle>
            <a:lvl1pPr algn="ctr">
              <a:defRPr sz="12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457950" y="6356350"/>
            <a:ext cx="2057400" cy="365125"/>
          </a:xfrm>
          <a:prstGeom prst="rect">
            <a:avLst/>
          </a:prstGeom>
        </p:spPr>
        <p:txBody>
          <a:bodyPr anchor="ctr" bIns="45720" lIns="91440" numCol="1" rIns="91440" rtlCol="0" tIns="45720" vert="horz"/>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1234816427"/>
      </p:ext>
    </p:extLst>
  </p:cSld>
  <p:clrMap accent1="accent1" accent2="accent2" accent3="accent3" accent4="accent4" accent5="accent5" accent6="accent6" bg1="lt1" bg2="lt2" folHlink="folHlink" hlink="hlink" tx1="dk1" tx2="dk2"/>
  <p:sldLayoutIdLst>
    <p:sldLayoutId id="2147483651" r:id="rId2"/>
    <p:sldLayoutId id="2147483652" r:id="rId3"/>
    <p:sldLayoutId id="2147483653" r:id="rId4"/>
    <p:sldLayoutId id="2147483654" r:id="rId5"/>
  </p:sldLayoutIdLst>
  <p:timing>
    <p:tnLst>
      <p:par>
        <p:cTn dur="indefinite" id="1" nodeType="tmRoot" restart="never"/>
      </p:par>
    </p:tnLst>
  </p:timing>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anchor="ctr" bIns="45720" lIns="91440" numCol="1"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628650" y="1825625"/>
            <a:ext cx="7886700" cy="4351338"/>
          </a:xfrm>
          <a:prstGeom prst="rect">
            <a:avLst/>
          </a:prstGeom>
        </p:spPr>
        <p:txBody>
          <a:bodyPr bIns="45720" lIns="91440" numCol="1"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628650" y="6356350"/>
            <a:ext cx="2057400" cy="365125"/>
          </a:xfrm>
          <a:prstGeom prst="rect">
            <a:avLst/>
          </a:prstGeom>
        </p:spPr>
        <p:txBody>
          <a:bodyPr anchor="ctr" bIns="45720" lIns="91440" numCol="1" rIns="91440" rtlCol="0" tIns="45720" vert="horz"/>
          <a:lstStyle>
            <a:lvl1pPr algn="l">
              <a:defRPr sz="1200">
                <a:solidFill>
                  <a:schemeClr val="tx1">
                    <a:tint val="75000"/>
                  </a:schemeClr>
                </a:solidFill>
              </a:defRPr>
            </a:lvl1pPr>
          </a:lstStyle>
          <a:p>
            <a:fld id="{B65C9255-9F07-4181-9AD2-897FFC0A3B7E}" type="datetimeFigureOut">
              <a:rPr lang="en-US" smtClean="0"/>
              <a:t>10/12/16</a:t>
            </a:fld>
            <a:endParaRPr lang="en-US"/>
          </a:p>
        </p:txBody>
      </p:sp>
      <p:sp>
        <p:nvSpPr>
          <p:cNvPr id="5" name="Footer Placeholder 4"/>
          <p:cNvSpPr>
            <a:spLocks noGrp="1"/>
          </p:cNvSpPr>
          <p:nvPr>
            <p:ph idx="3" sz="quarter" type="ftr"/>
          </p:nvPr>
        </p:nvSpPr>
        <p:spPr>
          <a:xfrm>
            <a:off x="3028950" y="6356350"/>
            <a:ext cx="3086100" cy="365125"/>
          </a:xfrm>
          <a:prstGeom prst="rect">
            <a:avLst/>
          </a:prstGeom>
        </p:spPr>
        <p:txBody>
          <a:bodyPr anchor="ctr" bIns="45720" lIns="91440" numCol="1" rIns="91440" rtlCol="0" tIns="45720" vert="horz"/>
          <a:lstStyle>
            <a:lvl1pPr algn="ctr">
              <a:defRPr sz="12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457950" y="6356350"/>
            <a:ext cx="2057400" cy="365125"/>
          </a:xfrm>
          <a:prstGeom prst="rect">
            <a:avLst/>
          </a:prstGeom>
        </p:spPr>
        <p:txBody>
          <a:bodyPr anchor="ctr" bIns="45720" lIns="91440" numCol="1" rIns="91440" rtlCol="0" tIns="45720" vert="horz"/>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accent1="accent1" accent2="accent2" accent3="accent3" accent4="accent4" accent5="accent5" accent6="accent6" bg1="lt1" bg2="lt2" folHlink="folHlink" hlink="hlink" tx1="dk1" tx2="dk2"/>
  <p:sldLayoutIdLst>
    <p:sldLayoutId id="2147483655" r:id="rId2"/>
    <p:sldLayoutId id="2147483656" r:id="rId3"/>
    <p:sldLayoutId id="2147483657" r:id="rId4"/>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anchor="ctr" bIns="45720" lIns="91440" numCol="1"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628650" y="1825625"/>
            <a:ext cx="7886700" cy="4351338"/>
          </a:xfrm>
          <a:prstGeom prst="rect">
            <a:avLst/>
          </a:prstGeom>
        </p:spPr>
        <p:txBody>
          <a:bodyPr bIns="45720" lIns="91440" numCol="1"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628650" y="6356350"/>
            <a:ext cx="2057400" cy="365125"/>
          </a:xfrm>
          <a:prstGeom prst="rect">
            <a:avLst/>
          </a:prstGeom>
        </p:spPr>
        <p:txBody>
          <a:bodyPr anchor="ctr" bIns="45720" lIns="91440" numCol="1" rIns="91440" rtlCol="0" tIns="45720" vert="horz"/>
          <a:lstStyle>
            <a:lvl1pPr algn="l">
              <a:defRPr sz="1200">
                <a:solidFill>
                  <a:schemeClr val="tx1">
                    <a:tint val="75000"/>
                  </a:schemeClr>
                </a:solidFill>
              </a:defRPr>
            </a:lvl1pPr>
          </a:lstStyle>
          <a:p>
            <a:fld id="{B65C9255-9F07-4181-9AD2-897FFC0A3B7E}" type="datetimeFigureOut">
              <a:rPr lang="en-US" smtClean="0"/>
              <a:t>10/12/16</a:t>
            </a:fld>
            <a:endParaRPr lang="en-US"/>
          </a:p>
        </p:txBody>
      </p:sp>
      <p:sp>
        <p:nvSpPr>
          <p:cNvPr id="5" name="Footer Placeholder 4"/>
          <p:cNvSpPr>
            <a:spLocks noGrp="1"/>
          </p:cNvSpPr>
          <p:nvPr>
            <p:ph idx="3" sz="quarter" type="ftr"/>
          </p:nvPr>
        </p:nvSpPr>
        <p:spPr>
          <a:xfrm>
            <a:off x="3028950" y="6356350"/>
            <a:ext cx="3086100" cy="365125"/>
          </a:xfrm>
          <a:prstGeom prst="rect">
            <a:avLst/>
          </a:prstGeom>
        </p:spPr>
        <p:txBody>
          <a:bodyPr anchor="ctr" bIns="45720" lIns="91440" numCol="1" rIns="91440" rtlCol="0" tIns="45720" vert="horz"/>
          <a:lstStyle>
            <a:lvl1pPr algn="ctr">
              <a:defRPr sz="12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457950" y="6356350"/>
            <a:ext cx="2057400" cy="365125"/>
          </a:xfrm>
          <a:prstGeom prst="rect">
            <a:avLst/>
          </a:prstGeom>
        </p:spPr>
        <p:txBody>
          <a:bodyPr anchor="ctr" bIns="45720" lIns="91440" numCol="1" rIns="91440" rtlCol="0" tIns="45720" vert="horz"/>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1108297178"/>
      </p:ext>
    </p:extLst>
  </p:cSld>
  <p:clrMap accent1="accent1" accent2="accent2" accent3="accent3" accent4="accent4" accent5="accent5" accent6="accent6" bg1="lt1" bg2="lt2" folHlink="folHlink" hlink="hlink" tx1="dk1" tx2="dk2"/>
  <p:sldLayoutIdLst>
    <p:sldLayoutId id="2147483658" r:id="rId2"/>
    <p:sldLayoutId id="2147483659" r:id="rId3"/>
    <p:sldLayoutId id="2147483660" r:id="rId4"/>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anchor="ctr" bIns="45720" lIns="91440" numCol="1"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628650" y="1825625"/>
            <a:ext cx="7886700" cy="4351338"/>
          </a:xfrm>
          <a:prstGeom prst="rect">
            <a:avLst/>
          </a:prstGeom>
        </p:spPr>
        <p:txBody>
          <a:bodyPr bIns="45720" lIns="91440" numCol="1"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628650" y="6356350"/>
            <a:ext cx="2057400" cy="365125"/>
          </a:xfrm>
          <a:prstGeom prst="rect">
            <a:avLst/>
          </a:prstGeom>
        </p:spPr>
        <p:txBody>
          <a:bodyPr anchor="ctr" bIns="45720" lIns="91440" numCol="1" rIns="91440" rtlCol="0" tIns="45720" vert="horz"/>
          <a:lstStyle>
            <a:lvl1pPr algn="l">
              <a:defRPr sz="1200">
                <a:solidFill>
                  <a:schemeClr val="tx1">
                    <a:tint val="75000"/>
                  </a:schemeClr>
                </a:solidFill>
              </a:defRPr>
            </a:lvl1pPr>
          </a:lstStyle>
          <a:p>
            <a:fld id="{B65C9255-9F07-4181-9AD2-897FFC0A3B7E}" type="datetimeFigureOut">
              <a:rPr lang="en-US" smtClean="0"/>
              <a:t>10/12/16</a:t>
            </a:fld>
            <a:endParaRPr lang="en-US"/>
          </a:p>
        </p:txBody>
      </p:sp>
      <p:sp>
        <p:nvSpPr>
          <p:cNvPr id="5" name="Footer Placeholder 4"/>
          <p:cNvSpPr>
            <a:spLocks noGrp="1"/>
          </p:cNvSpPr>
          <p:nvPr>
            <p:ph idx="3" sz="quarter" type="ftr"/>
          </p:nvPr>
        </p:nvSpPr>
        <p:spPr>
          <a:xfrm>
            <a:off x="3028950" y="6356350"/>
            <a:ext cx="3086100" cy="365125"/>
          </a:xfrm>
          <a:prstGeom prst="rect">
            <a:avLst/>
          </a:prstGeom>
        </p:spPr>
        <p:txBody>
          <a:bodyPr anchor="ctr" bIns="45720" lIns="91440" numCol="1" rIns="91440" rtlCol="0" tIns="45720" vert="horz"/>
          <a:lstStyle>
            <a:lvl1pPr algn="ctr">
              <a:defRPr sz="12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457950" y="6356350"/>
            <a:ext cx="2057400" cy="365125"/>
          </a:xfrm>
          <a:prstGeom prst="rect">
            <a:avLst/>
          </a:prstGeom>
        </p:spPr>
        <p:txBody>
          <a:bodyPr anchor="ctr" bIns="45720" lIns="91440" numCol="1" rIns="91440" rtlCol="0" tIns="45720" vert="horz"/>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63857940"/>
      </p:ext>
    </p:extLst>
  </p:cSld>
  <p:clrMap accent1="accent1" accent2="accent2" accent3="accent3" accent4="accent4" accent5="accent5" accent6="accent6" bg1="lt1" bg2="lt2" folHlink="folHlink" hlink="hlink" tx1="dk1" tx2="dk2"/>
  <p:sldLayoutIdLst>
    <p:sldLayoutId id="2147483661" r:id="rId2"/>
    <p:sldLayoutId id="2147483662" r:id="rId3"/>
    <p:sldLayoutId id="2147483663" r:id="rId4"/>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anchor="ctr" bIns="45720" lIns="91440" numCol="1"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628650" y="1825625"/>
            <a:ext cx="7886700" cy="4351338"/>
          </a:xfrm>
          <a:prstGeom prst="rect">
            <a:avLst/>
          </a:prstGeom>
        </p:spPr>
        <p:txBody>
          <a:bodyPr bIns="45720" lIns="91440" numCol="1"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628650" y="6356350"/>
            <a:ext cx="2057400" cy="365125"/>
          </a:xfrm>
          <a:prstGeom prst="rect">
            <a:avLst/>
          </a:prstGeom>
        </p:spPr>
        <p:txBody>
          <a:bodyPr anchor="ctr" bIns="45720" lIns="91440" numCol="1" rIns="91440" rtlCol="0" tIns="45720" vert="horz"/>
          <a:lstStyle>
            <a:lvl1pPr algn="l">
              <a:defRPr sz="1200">
                <a:solidFill>
                  <a:schemeClr val="tx1">
                    <a:tint val="75000"/>
                  </a:schemeClr>
                </a:solidFill>
              </a:defRPr>
            </a:lvl1pPr>
          </a:lstStyle>
          <a:p>
            <a:fld id="{B65C9255-9F07-4181-9AD2-897FFC0A3B7E}" type="datetimeFigureOut">
              <a:rPr lang="en-US" smtClean="0"/>
              <a:t>10/12/16</a:t>
            </a:fld>
            <a:endParaRPr lang="en-US"/>
          </a:p>
        </p:txBody>
      </p:sp>
      <p:sp>
        <p:nvSpPr>
          <p:cNvPr id="5" name="Footer Placeholder 4"/>
          <p:cNvSpPr>
            <a:spLocks noGrp="1"/>
          </p:cNvSpPr>
          <p:nvPr>
            <p:ph idx="3" sz="quarter" type="ftr"/>
          </p:nvPr>
        </p:nvSpPr>
        <p:spPr>
          <a:xfrm>
            <a:off x="3028950" y="6356350"/>
            <a:ext cx="3086100" cy="365125"/>
          </a:xfrm>
          <a:prstGeom prst="rect">
            <a:avLst/>
          </a:prstGeom>
        </p:spPr>
        <p:txBody>
          <a:bodyPr anchor="ctr" bIns="45720" lIns="91440" numCol="1" rIns="91440" rtlCol="0" tIns="45720" vert="horz"/>
          <a:lstStyle>
            <a:lvl1pPr algn="ctr">
              <a:defRPr sz="12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457950" y="6356350"/>
            <a:ext cx="2057400" cy="365125"/>
          </a:xfrm>
          <a:prstGeom prst="rect">
            <a:avLst/>
          </a:prstGeom>
        </p:spPr>
        <p:txBody>
          <a:bodyPr anchor="ctr" bIns="45720" lIns="91440" numCol="1" rIns="91440" rtlCol="0" tIns="45720" vert="horz"/>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3101437258"/>
      </p:ext>
    </p:extLst>
  </p:cSld>
  <p:clrMap accent1="accent1" accent2="accent2" accent3="accent3" accent4="accent4" accent5="accent5" accent6="accent6" bg1="lt1" bg2="lt2" folHlink="folHlink" hlink="hlink" tx1="dk1" tx2="dk2"/>
  <p:sldLayoutIdLst>
    <p:sldLayoutId id="2147483664" r:id="rId2"/>
    <p:sldLayoutId id="2147483665" r:id="rId3"/>
    <p:sldLayoutId id="2147483666" r:id="rId4"/>
  </p:sldLayoutIdLst>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arget="../slideLayouts/slideLayout4.xml" Type="http://schemas.openxmlformats.org/officeDocument/2006/relationships/slideLayout"/></Relationships>
</file>

<file path=ppt/slides/_rels/slide10.xml.rels><?xml version="1.0" encoding="UTF-8" standalone="yes"?><Relationships xmlns="http://schemas.openxmlformats.org/package/2006/relationships"><Relationship Id="rId2" Target="../notesSlides/notesSlide8.xml" Type="http://schemas.openxmlformats.org/officeDocument/2006/relationships/notesSlide"/><Relationship Id="rId1" Target="../slideLayouts/slideLayout6.xml" Type="http://schemas.openxmlformats.org/officeDocument/2006/relationships/slideLayout"/></Relationships>
</file>

<file path=ppt/slides/_rels/slide11.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12.xml.rels><?xml version="1.0" encoding="UTF-8" standalone="yes"?><Relationships xmlns="http://schemas.openxmlformats.org/package/2006/relationships"><Relationship Id="rId3" Target="../media/image10.png" Type="http://schemas.openxmlformats.org/officeDocument/2006/relationships/image"/><Relationship Id="rId2" Target="../notesSlides/notesSlide9.xml" Type="http://schemas.openxmlformats.org/officeDocument/2006/relationships/notesSlide"/><Relationship Id="rId1" Target="../slideLayouts/slideLayout6.xml" Type="http://schemas.openxmlformats.org/officeDocument/2006/relationships/slideLayout"/></Relationships>
</file>

<file path=ppt/slides/_rels/slide13.xml.rels><?xml version="1.0" encoding="UTF-8" standalone="yes"?><Relationships xmlns="http://schemas.openxmlformats.org/package/2006/relationships"><Relationship Id="rId2" Target="../media/image11.jpeg" Type="http://schemas.openxmlformats.org/officeDocument/2006/relationships/image"/><Relationship Id="rId1" Target="../slideLayouts/slideLayout6.xml" Type="http://schemas.openxmlformats.org/officeDocument/2006/relationships/slideLayout"/></Relationships>
</file>

<file path=ppt/slides/_rels/slide14.xml.rels><?xml version="1.0" encoding="UTF-8" standalone="yes"?><Relationships xmlns="http://schemas.openxmlformats.org/package/2006/relationships"><Relationship Id="rId2" Target="../notesSlides/notesSlide10.xml" Type="http://schemas.openxmlformats.org/officeDocument/2006/relationships/notesSlide"/><Relationship Id="rId1" Target="../slideLayouts/slideLayout6.xml" Type="http://schemas.openxmlformats.org/officeDocument/2006/relationships/slideLayout"/></Relationships>
</file>

<file path=ppt/slides/_rels/slide15.xml.rels><?xml version="1.0" encoding="UTF-8" standalone="yes"?><Relationships xmlns="http://schemas.openxmlformats.org/package/2006/relationships"><Relationship Id="rId2" Target="../notesSlides/notesSlide11.xml" Type="http://schemas.openxmlformats.org/officeDocument/2006/relationships/notesSlide"/><Relationship Id="rId1" Target="../slideLayouts/slideLayout6.xml" Type="http://schemas.openxmlformats.org/officeDocument/2006/relationships/slideLayout"/></Relationships>
</file>

<file path=ppt/slides/_rels/slide16.xml.rels><?xml version="1.0" encoding="UTF-8" standalone="yes"?><Relationships xmlns="http://schemas.openxmlformats.org/package/2006/relationships"><Relationship Id="rId2" Target="../notesSlides/notesSlide12.xml" Type="http://schemas.openxmlformats.org/officeDocument/2006/relationships/notesSlide"/><Relationship Id="rId1" Target="../slideLayouts/slideLayout7.xml" Type="http://schemas.openxmlformats.org/officeDocument/2006/relationships/slideLayout"/></Relationships>
</file>

<file path=ppt/slides/_rels/slide17.xml.rels><?xml version="1.0" encoding="UTF-8" standalone="yes"?><Relationships xmlns="http://schemas.openxmlformats.org/package/2006/relationships"><Relationship Id="rId2" Target="../notesSlides/notesSlide13.xml" Type="http://schemas.openxmlformats.org/officeDocument/2006/relationships/notesSlide"/><Relationship Id="rId1" Target="../slideLayouts/slideLayout5.xml" Type="http://schemas.openxmlformats.org/officeDocument/2006/relationships/slideLayout"/></Relationships>
</file>

<file path=ppt/slides/_rels/slide18.xml.rels><?xml version="1.0" encoding="UTF-8" standalone="yes"?><Relationships xmlns="http://schemas.openxmlformats.org/package/2006/relationships"><Relationship Id="rId2" Target="../notesSlides/notesSlide14.xml" Type="http://schemas.openxmlformats.org/officeDocument/2006/relationships/notesSlide"/><Relationship Id="rId1" Target="../slideLayouts/slideLayout6.xml" Type="http://schemas.openxmlformats.org/officeDocument/2006/relationships/slideLayout"/></Relationships>
</file>

<file path=ppt/slides/_rels/slide19.xml.rels><?xml version="1.0" encoding="UTF-8" standalone="yes"?><Relationships xmlns="http://schemas.openxmlformats.org/package/2006/relationships"><Relationship Id="rId3" Target="../media/image12.jpeg" Type="http://schemas.openxmlformats.org/officeDocument/2006/relationships/image"/><Relationship Id="rId2" Target="../notesSlides/notesSlide15.xml" Type="http://schemas.openxmlformats.org/officeDocument/2006/relationships/notesSlide"/><Relationship Id="rId1" Target="../slideLayouts/slideLayout6.xml" Type="http://schemas.openxmlformats.org/officeDocument/2006/relationships/slideLayout"/></Relationships>
</file>

<file path=ppt/slides/_rels/slide2.xml.rels><?xml version="1.0" encoding="UTF-8" standalone="yes"?><Relationships xmlns="http://schemas.openxmlformats.org/package/2006/relationships"><Relationship Id="rId3" Target="../media/image7.png" Type="http://schemas.openxmlformats.org/officeDocument/2006/relationships/image"/><Relationship Id="rId2" Target="../notesSlides/notesSlide1.xml" Type="http://schemas.openxmlformats.org/officeDocument/2006/relationships/notesSlide"/><Relationship Id="rId1" Target="../slideLayouts/slideLayout6.xml" Type="http://schemas.openxmlformats.org/officeDocument/2006/relationships/slideLayout"/></Relationships>
</file>

<file path=ppt/slides/_rels/slide20.xml.rels><?xml version="1.0" encoding="UTF-8" standalone="yes"?><Relationships xmlns="http://schemas.openxmlformats.org/package/2006/relationships"><Relationship Id="rId3" Target="../media/image13.jpeg" Type="http://schemas.openxmlformats.org/officeDocument/2006/relationships/image"/><Relationship Id="rId2" Target="../notesSlides/notesSlide16.xml" Type="http://schemas.openxmlformats.org/officeDocument/2006/relationships/notesSlide"/><Relationship Id="rId1" Target="../slideLayouts/slideLayout6.xml" Type="http://schemas.openxmlformats.org/officeDocument/2006/relationships/slideLayout"/></Relationships>
</file>

<file path=ppt/slides/_rels/slide21.xml.rels><?xml version="1.0" encoding="UTF-8" standalone="yes"?><Relationships xmlns="http://schemas.openxmlformats.org/package/2006/relationships"><Relationship Id="rId3" Target="../media/image14.jpeg" Type="http://schemas.openxmlformats.org/officeDocument/2006/relationships/image"/><Relationship Id="rId2" Target="../notesSlides/notesSlide17.xml" Type="http://schemas.openxmlformats.org/officeDocument/2006/relationships/notesSlide"/><Relationship Id="rId1" Target="../slideLayouts/slideLayout6.xml" Type="http://schemas.openxmlformats.org/officeDocument/2006/relationships/slideLayout"/></Relationships>
</file>

<file path=ppt/slides/_rels/slide22.xml.rels><?xml version="1.0" encoding="UTF-8" standalone="yes"?><Relationships xmlns="http://schemas.openxmlformats.org/package/2006/relationships"><Relationship Id="rId2" Target="../notesSlides/notesSlide18.xml" Type="http://schemas.openxmlformats.org/officeDocument/2006/relationships/notesSlide"/><Relationship Id="rId1" Target="../slideLayouts/slideLayout6.xml" Type="http://schemas.openxmlformats.org/officeDocument/2006/relationships/slideLayout"/></Relationships>
</file>

<file path=ppt/slides/_rels/slide23.xml.rels><?xml version="1.0" encoding="UTF-8" standalone="yes"?><Relationships xmlns="http://schemas.openxmlformats.org/package/2006/relationships"><Relationship Id="rId2" Target="../notesSlides/notesSlide19.xml" Type="http://schemas.openxmlformats.org/officeDocument/2006/relationships/notesSlide"/><Relationship Id="rId1" Target="../slideLayouts/slideLayout6.xml" Type="http://schemas.openxmlformats.org/officeDocument/2006/relationships/slideLayout"/></Relationships>
</file>

<file path=ppt/slides/_rels/slide24.xml.rels><?xml version="1.0" encoding="UTF-8" standalone="yes"?><Relationships xmlns="http://schemas.openxmlformats.org/package/2006/relationships"><Relationship Id="rId3" Target="../media/image15.png" Type="http://schemas.openxmlformats.org/officeDocument/2006/relationships/image"/><Relationship Id="rId2" Target="../notesSlides/notesSlide20.xml" Type="http://schemas.openxmlformats.org/officeDocument/2006/relationships/notesSlide"/><Relationship Id="rId1" Target="../slideLayouts/slideLayout6.xml" Type="http://schemas.openxmlformats.org/officeDocument/2006/relationships/slideLayout"/></Relationships>
</file>

<file path=ppt/slides/_rels/slide25.xml.rels><?xml version="1.0" encoding="UTF-8" standalone="yes"?><Relationships xmlns="http://schemas.openxmlformats.org/package/2006/relationships"><Relationship Id="rId3" Target="../media/image16.jpeg" Type="http://schemas.openxmlformats.org/officeDocument/2006/relationships/image"/><Relationship Id="rId2" Target="../notesSlides/notesSlide21.xml" Type="http://schemas.openxmlformats.org/officeDocument/2006/relationships/notesSlide"/><Relationship Id="rId1" Target="../slideLayouts/slideLayout6.xml" Type="http://schemas.openxmlformats.org/officeDocument/2006/relationships/slideLayout"/></Relationships>
</file>

<file path=ppt/slides/_rels/slide26.xml.rels><?xml version="1.0" encoding="UTF-8" standalone="yes"?><Relationships xmlns="http://schemas.openxmlformats.org/package/2006/relationships"><Relationship Id="rId3" Target="../media/image17.jpeg" Type="http://schemas.openxmlformats.org/officeDocument/2006/relationships/image"/><Relationship Id="rId2" Target="../notesSlides/notesSlide22.xml" Type="http://schemas.openxmlformats.org/officeDocument/2006/relationships/notesSlide"/><Relationship Id="rId1" Target="../slideLayouts/slideLayout6.xml" Type="http://schemas.openxmlformats.org/officeDocument/2006/relationships/slideLayout"/></Relationships>
</file>

<file path=ppt/slides/_rels/slide27.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28.xml.rels><?xml version="1.0" encoding="UTF-8" standalone="yes"?><Relationships xmlns="http://schemas.openxmlformats.org/package/2006/relationships"><Relationship Id="rId2" Target="../notesSlides/notesSlide23.xml" Type="http://schemas.openxmlformats.org/officeDocument/2006/relationships/notesSlide"/><Relationship Id="rId1" Target="../slideLayouts/slideLayout6.xml" Type="http://schemas.openxmlformats.org/officeDocument/2006/relationships/slideLayout"/></Relationships>
</file>

<file path=ppt/slides/_rels/slide29.xml.rels><?xml version="1.0" encoding="UTF-8" standalone="yes"?><Relationships xmlns="http://schemas.openxmlformats.org/package/2006/relationships"><Relationship Id="rId2" Target="../notesSlides/notesSlide24.xml" Type="http://schemas.openxmlformats.org/officeDocument/2006/relationships/notesSlide"/><Relationship Id="rId1" Target="../slideLayouts/slideLayout6.xml" Type="http://schemas.openxmlformats.org/officeDocument/2006/relationships/slideLayout"/></Relationships>
</file>

<file path=ppt/slides/_rels/slide3.xml.rels><?xml version="1.0" encoding="UTF-8" standalone="yes"?><Relationships xmlns="http://schemas.openxmlformats.org/package/2006/relationships"><Relationship Id="rId2" Target="../notesSlides/notesSlide2.xml" Type="http://schemas.openxmlformats.org/officeDocument/2006/relationships/notesSlide"/><Relationship Id="rId1" Target="../slideLayouts/slideLayout6.xml" Type="http://schemas.openxmlformats.org/officeDocument/2006/relationships/slideLayout"/></Relationships>
</file>

<file path=ppt/slides/_rels/slide30.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31.xml.rels><?xml version="1.0" encoding="UTF-8" standalone="yes"?><Relationships xmlns="http://schemas.openxmlformats.org/package/2006/relationships"><Relationship Id="rId2" Target="../notesSlides/notesSlide25.xml" Type="http://schemas.openxmlformats.org/officeDocument/2006/relationships/notesSlide"/><Relationship Id="rId1" Target="../slideLayouts/slideLayout6.xml" Type="http://schemas.openxmlformats.org/officeDocument/2006/relationships/slideLayout"/></Relationships>
</file>

<file path=ppt/slides/_rels/slide32.xml.rels><?xml version="1.0" encoding="UTF-8" standalone="yes"?><Relationships xmlns="http://schemas.openxmlformats.org/package/2006/relationships"><Relationship Id="rId2" Target="../notesSlides/notesSlide26.xml" Type="http://schemas.openxmlformats.org/officeDocument/2006/relationships/notesSlide"/><Relationship Id="rId1" Target="../slideLayouts/slideLayout6.xml" Type="http://schemas.openxmlformats.org/officeDocument/2006/relationships/slideLayout"/></Relationships>
</file>

<file path=ppt/slides/_rels/slide33.xml.rels><?xml version="1.0" encoding="UTF-8" standalone="yes"?><Relationships xmlns="http://schemas.openxmlformats.org/package/2006/relationships"><Relationship Id="rId2" Target="../notesSlides/notesSlide27.xml" Type="http://schemas.openxmlformats.org/officeDocument/2006/relationships/notesSlide"/><Relationship Id="rId1" Target="../slideLayouts/slideLayout6.xml" Type="http://schemas.openxmlformats.org/officeDocument/2006/relationships/slideLayout"/></Relationships>
</file>

<file path=ppt/slides/_rels/slide34.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35.xml.rels><?xml version="1.0" encoding="UTF-8" standalone="yes"?><Relationships xmlns="http://schemas.openxmlformats.org/package/2006/relationships"><Relationship Id="rId3" Target="../media/image18.jpeg" Type="http://schemas.openxmlformats.org/officeDocument/2006/relationships/image"/><Relationship Id="rId2" Target="../notesSlides/notesSlide28.xml" Type="http://schemas.openxmlformats.org/officeDocument/2006/relationships/notesSlide"/><Relationship Id="rId1" Target="../slideLayouts/slideLayout6.xml" Type="http://schemas.openxmlformats.org/officeDocument/2006/relationships/slideLayout"/></Relationships>
</file>

<file path=ppt/slides/_rels/slide36.xml.rels><?xml version="1.0" encoding="UTF-8" standalone="yes"?><Relationships xmlns="http://schemas.openxmlformats.org/package/2006/relationships"><Relationship Id="rId3" Target="../media/image19.png" Type="http://schemas.openxmlformats.org/officeDocument/2006/relationships/image"/><Relationship Id="rId2" Target="../notesSlides/notesSlide29.xml" Type="http://schemas.openxmlformats.org/officeDocument/2006/relationships/notesSlide"/><Relationship Id="rId1" Target="../slideLayouts/slideLayout6.xml" Type="http://schemas.openxmlformats.org/officeDocument/2006/relationships/slideLayout"/></Relationships>
</file>

<file path=ppt/slides/_rels/slide37.xml.rels><?xml version="1.0" encoding="UTF-8" standalone="yes"?><Relationships xmlns="http://schemas.openxmlformats.org/package/2006/relationships"><Relationship Id="rId3" Target="../media/image20.png" Type="http://schemas.openxmlformats.org/officeDocument/2006/relationships/image"/><Relationship Id="rId2" Target="../notesSlides/notesSlide30.xml" Type="http://schemas.openxmlformats.org/officeDocument/2006/relationships/notesSlide"/><Relationship Id="rId1" Target="../slideLayouts/slideLayout6.xml" Type="http://schemas.openxmlformats.org/officeDocument/2006/relationships/slideLayout"/></Relationships>
</file>

<file path=ppt/slides/_rels/slide38.xml.rels><?xml version="1.0" encoding="UTF-8" standalone="yes"?><Relationships xmlns="http://schemas.openxmlformats.org/package/2006/relationships"><Relationship Id="rId3" Target="../media/image20.png" Type="http://schemas.openxmlformats.org/officeDocument/2006/relationships/image"/><Relationship Id="rId2" Target="../notesSlides/notesSlide31.xml" Type="http://schemas.openxmlformats.org/officeDocument/2006/relationships/notesSlide"/><Relationship Id="rId1" Target="../slideLayouts/slideLayout6.xml" Type="http://schemas.openxmlformats.org/officeDocument/2006/relationships/slideLayout"/></Relationships>
</file>

<file path=ppt/slides/_rels/slide39.xml.rels><?xml version="1.0" encoding="UTF-8" standalone="yes"?><Relationships xmlns="http://schemas.openxmlformats.org/package/2006/relationships"><Relationship Id="rId2" Target="../notesSlides/notesSlide32.xml" Type="http://schemas.openxmlformats.org/officeDocument/2006/relationships/notesSlide"/><Relationship Id="rId1" Target="../slideLayouts/slideLayout6.xml" Type="http://schemas.openxmlformats.org/officeDocument/2006/relationships/slideLayout"/></Relationships>
</file>

<file path=ppt/slides/_rels/slide4.xml.rels><?xml version="1.0" encoding="UTF-8" standalone="yes"?><Relationships xmlns="http://schemas.openxmlformats.org/package/2006/relationships"><Relationship Id="rId2" Target="../notesSlides/notesSlide3.xml" Type="http://schemas.openxmlformats.org/officeDocument/2006/relationships/notesSlide"/><Relationship Id="rId1" Target="../slideLayouts/slideLayout6.xml" Type="http://schemas.openxmlformats.org/officeDocument/2006/relationships/slideLayout"/></Relationships>
</file>

<file path=ppt/slides/_rels/slide40.xml.rels><?xml version="1.0" encoding="UTF-8" standalone="yes"?><Relationships xmlns="http://schemas.openxmlformats.org/package/2006/relationships"><Relationship Id="rId4" Target="http://lmgtfy.com/?q=google+fu" TargetMode="External" Type="http://schemas.openxmlformats.org/officeDocument/2006/relationships/hyperlink"/><Relationship Id="rId3" Target="../media/image21.gif" Type="http://schemas.openxmlformats.org/officeDocument/2006/relationships/image"/><Relationship Id="rId2" Target="../notesSlides/notesSlide33.xml" Type="http://schemas.openxmlformats.org/officeDocument/2006/relationships/notesSlide"/><Relationship Id="rId1" Target="../slideLayouts/slideLayout6.xml" Type="http://schemas.openxmlformats.org/officeDocument/2006/relationships/slideLayout"/></Relationships>
</file>

<file path=ppt/slides/_rels/slide41.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42.xml.rels><?xml version="1.0" encoding="UTF-8" standalone="yes"?><Relationships xmlns="http://schemas.openxmlformats.org/package/2006/relationships"><Relationship Id="rId3" Target="../media/image22.jpeg" Type="http://schemas.openxmlformats.org/officeDocument/2006/relationships/image"/><Relationship Id="rId2" Target="../notesSlides/notesSlide34.xml" Type="http://schemas.openxmlformats.org/officeDocument/2006/relationships/notesSlide"/><Relationship Id="rId1" Target="../slideLayouts/slideLayout6.xml" Type="http://schemas.openxmlformats.org/officeDocument/2006/relationships/slideLayout"/></Relationships>
</file>

<file path=ppt/slides/_rels/slide43.xml.rels><?xml version="1.0" encoding="UTF-8" standalone="yes"?><Relationships xmlns="http://schemas.openxmlformats.org/package/2006/relationships"><Relationship Id="rId2" Target="../notesSlides/notesSlide35.xml" Type="http://schemas.openxmlformats.org/officeDocument/2006/relationships/notesSlide"/><Relationship Id="rId1" Target="../slideLayouts/slideLayout6.xml" Type="http://schemas.openxmlformats.org/officeDocument/2006/relationships/slideLayout"/></Relationships>
</file>

<file path=ppt/slides/_rels/slide44.xml.rels><?xml version="1.0" encoding="UTF-8" standalone="yes"?><Relationships xmlns="http://schemas.openxmlformats.org/package/2006/relationships"><Relationship Id="rId2" Target="../notesSlides/notesSlide36.xml" Type="http://schemas.openxmlformats.org/officeDocument/2006/relationships/notesSlide"/><Relationship Id="rId1" Target="../slideLayouts/slideLayout6.xml" Type="http://schemas.openxmlformats.org/officeDocument/2006/relationships/slideLayout"/></Relationships>
</file>

<file path=ppt/slides/_rels/slide45.xml.rels><?xml version="1.0" encoding="UTF-8" standalone="yes"?><Relationships xmlns="http://schemas.openxmlformats.org/package/2006/relationships"><Relationship Id="rId2" Target="../notesSlides/notesSlide37.xml" Type="http://schemas.openxmlformats.org/officeDocument/2006/relationships/notesSlide"/><Relationship Id="rId1" Target="../slideLayouts/slideLayout6.xml" Type="http://schemas.openxmlformats.org/officeDocument/2006/relationships/slideLayout"/></Relationships>
</file>

<file path=ppt/slides/_rels/slide46.xml.rels><?xml version="1.0" encoding="UTF-8" standalone="yes"?><Relationships xmlns="http://schemas.openxmlformats.org/package/2006/relationships"><Relationship Id="rId3" Target="../media/image23.jpeg" Type="http://schemas.openxmlformats.org/officeDocument/2006/relationships/image"/><Relationship Id="rId2" Target="../notesSlides/notesSlide38.xml" Type="http://schemas.openxmlformats.org/officeDocument/2006/relationships/notesSlide"/><Relationship Id="rId1" Target="../slideLayouts/slideLayout6.xml" Type="http://schemas.openxmlformats.org/officeDocument/2006/relationships/slideLayout"/></Relationships>
</file>

<file path=ppt/slides/_rels/slide47.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48.xml.rels><?xml version="1.0" encoding="UTF-8" standalone="yes"?><Relationships xmlns="http://schemas.openxmlformats.org/package/2006/relationships"><Relationship Id="rId4" Target="../media/image25.jpeg" Type="http://schemas.openxmlformats.org/officeDocument/2006/relationships/image"/><Relationship Id="rId3" Target="../media/image24.png" Type="http://schemas.openxmlformats.org/officeDocument/2006/relationships/image"/><Relationship Id="rId2" Target="../notesSlides/notesSlide39.xml" Type="http://schemas.openxmlformats.org/officeDocument/2006/relationships/notesSlide"/><Relationship Id="rId1" Target="../slideLayouts/slideLayout6.xml" Type="http://schemas.openxmlformats.org/officeDocument/2006/relationships/slideLayout"/></Relationships>
</file>

<file path=ppt/slides/_rels/slide49.xml.rels><?xml version="1.0" encoding="UTF-8" standalone="yes"?><Relationships xmlns="http://schemas.openxmlformats.org/package/2006/relationships"><Relationship Id="rId2" Target="../notesSlides/notesSlide40.xml" Type="http://schemas.openxmlformats.org/officeDocument/2006/relationships/notesSlide"/><Relationship Id="rId1" Target="../slideLayouts/slideLayout6.xml" Type="http://schemas.openxmlformats.org/officeDocument/2006/relationships/slideLayout"/></Relationships>
</file>

<file path=ppt/slides/_rels/slide5.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50.xml.rels><?xml version="1.0" encoding="UTF-8" standalone="yes"?><Relationships xmlns="http://schemas.openxmlformats.org/package/2006/relationships"><Relationship Id="rId5" Target="https://www.youtube.com/watch?v=ieb6Svbc10E&amp;index=1&amp;list=PLgJ8UgkiorCnMLsUevoQRxH8t9bt7ne14" TargetMode="External" Type="http://schemas.openxmlformats.org/officeDocument/2006/relationships/hyperlink"/><Relationship Id="rId4" Target="https://www.youtube.com/watch?v=ieb6Svbc10E&amp;index=1&amp;list=PLgJ8UgkiorCnMLsUevoQRxH8t9bt7ne14" TargetMode="External" Type="http://schemas.openxmlformats.org/officeDocument/2006/relationships/hyperlink"/><Relationship Id="rId3" Target="../media/image26.png" Type="http://schemas.openxmlformats.org/officeDocument/2006/relationships/image"/><Relationship Id="rId2" Target="../notesSlides/notesSlide41.xml" Type="http://schemas.openxmlformats.org/officeDocument/2006/relationships/notesSlide"/><Relationship Id="rId1" Target="../slideLayouts/slideLayout6.xml" Type="http://schemas.openxmlformats.org/officeDocument/2006/relationships/slideLayout"/></Relationships>
</file>

<file path=ppt/slides/_rels/slide51.xml.rels><?xml version="1.0" encoding="UTF-8" standalone="yes"?><Relationships xmlns="http://schemas.openxmlformats.org/package/2006/relationships"><Relationship Id="rId3" Target="../media/image27.jpeg" Type="http://schemas.openxmlformats.org/officeDocument/2006/relationships/image"/><Relationship Id="rId2" Target="../notesSlides/notesSlide42.xml" Type="http://schemas.openxmlformats.org/officeDocument/2006/relationships/notesSlide"/><Relationship Id="rId1" Target="../slideLayouts/slideLayout6.xml" Type="http://schemas.openxmlformats.org/officeDocument/2006/relationships/slideLayout"/></Relationships>
</file>

<file path=ppt/slides/_rels/slide52.xml.rels><?xml version="1.0" encoding="UTF-8" standalone="yes"?><Relationships xmlns="http://schemas.openxmlformats.org/package/2006/relationships"><Relationship Id="rId1" Target="../slideLayouts/slideLayout5.xml" Type="http://schemas.openxmlformats.org/officeDocument/2006/relationships/slideLayout"/></Relationships>
</file>

<file path=ppt/slides/_rels/slide53.xml.rels><?xml version="1.0" encoding="UTF-8" standalone="yes"?><Relationships xmlns="http://schemas.openxmlformats.org/package/2006/relationships"><Relationship Id="rId2" Target="../notesSlides/notesSlide43.xml" Type="http://schemas.openxmlformats.org/officeDocument/2006/relationships/notesSlide"/><Relationship Id="rId1" Target="../slideLayouts/slideLayout6.xml" Type="http://schemas.openxmlformats.org/officeDocument/2006/relationships/slideLayout"/></Relationships>
</file>

<file path=ppt/slides/_rels/slide6.xml.rels><?xml version="1.0" encoding="UTF-8" standalone="yes"?><Relationships xmlns="http://schemas.openxmlformats.org/package/2006/relationships"><Relationship Id="rId3" Target="../media/image8.jpeg" Type="http://schemas.openxmlformats.org/officeDocument/2006/relationships/image"/><Relationship Id="rId2" Target="../notesSlides/notesSlide4.xml" Type="http://schemas.openxmlformats.org/officeDocument/2006/relationships/notesSlide"/><Relationship Id="rId1" Target="../slideLayouts/slideLayout6.xml" Type="http://schemas.openxmlformats.org/officeDocument/2006/relationships/slideLayout"/></Relationships>
</file>

<file path=ppt/slides/_rels/slide7.xml.rels><?xml version="1.0" encoding="UTF-8" standalone="yes"?><Relationships xmlns="http://schemas.openxmlformats.org/package/2006/relationships"><Relationship Id="rId3" Target="../media/image9.jpeg" Type="http://schemas.openxmlformats.org/officeDocument/2006/relationships/image"/><Relationship Id="rId2" Target="../notesSlides/notesSlide5.xml" Type="http://schemas.openxmlformats.org/officeDocument/2006/relationships/notesSlide"/><Relationship Id="rId1" Target="../slideLayouts/slideLayout6.xml" Type="http://schemas.openxmlformats.org/officeDocument/2006/relationships/slideLayout"/></Relationships>
</file>

<file path=ppt/slides/_rels/slide8.xml.rels><?xml version="1.0" encoding="UTF-8" standalone="yes"?><Relationships xmlns="http://schemas.openxmlformats.org/package/2006/relationships"><Relationship Id="rId2" Target="../notesSlides/notesSlide6.xml" Type="http://schemas.openxmlformats.org/officeDocument/2006/relationships/notesSlide"/><Relationship Id="rId1" Target="../slideLayouts/slideLayout6.xml" Type="http://schemas.openxmlformats.org/officeDocument/2006/relationships/slideLayout"/></Relationships>
</file>

<file path=ppt/slides/_rels/slide9.xml.rels><?xml version="1.0" encoding="UTF-8" standalone="yes"?><Relationships xmlns="http://schemas.openxmlformats.org/package/2006/relationships"><Relationship Id="rId2" Target="../notesSlides/notesSlide7.xml" Type="http://schemas.openxmlformats.org/officeDocument/2006/relationships/notesSlide"/><Relationship Id="rId1" Target="../slideLayouts/slideLayout6.xml" Type="http://schemas.openxmlformats.org/officeDocument/2006/relationships/slideLayout"/></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i="1" lang="en-US"/>
              <a:t>The Zen of Coding</a:t>
            </a:r>
            <a:endParaRPr dirty="0" lang="en-US"/>
          </a:p>
        </p:txBody>
      </p:sp>
      <p:sp>
        <p:nvSpPr>
          <p:cNvPr id="3" name="Text Placeholder 2"/>
          <p:cNvSpPr>
            <a:spLocks noGrp="1"/>
          </p:cNvSpPr>
          <p:nvPr>
            <p:ph idx="11" sz="quarter" type="body"/>
          </p:nvPr>
        </p:nvSpPr>
        <p:spPr/>
        <p:txBody>
          <a:bodyPr numCol="1"/>
          <a:lstStyle/>
          <a:p>
            <a:endParaRPr lang="en-US"/>
          </a:p>
        </p:txBody>
      </p:sp>
      <p:sp>
        <p:nvSpPr>
          <p:cNvPr id="4" name="Text Placeholder 3"/>
          <p:cNvSpPr>
            <a:spLocks noGrp="1"/>
          </p:cNvSpPr>
          <p:nvPr>
            <p:ph idx="10" sz="quarter" type="body"/>
          </p:nvPr>
        </p:nvSpPr>
        <p:spPr/>
        <p:txBody>
          <a:bodyPr numCol="1"/>
          <a:lstStyle/>
          <a:p>
            <a:r>
              <a:rPr dirty="0" lang="en-US"/>
              <a:t>Day 1</a:t>
            </a:r>
          </a:p>
          <a:p>
            <a:endParaRPr dirty="0" lang="en-US"/>
          </a:p>
        </p:txBody>
      </p:sp>
    </p:spTree>
    <p:extLst>
      <p:ext uri="{BB962C8B-B14F-4D97-AF65-F5344CB8AC3E}">
        <p14:creationId xmlns:p14="http://schemas.microsoft.com/office/powerpoint/2010/main" val="47544189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But Remember…</a:t>
            </a:r>
            <a:endParaRPr dirty="0" lang="en-US"/>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algn="ctr" indent="0">
              <a:spcBef>
                <a:spcPts val="0"/>
              </a:spcBef>
              <a:buNone/>
            </a:pPr>
            <a:endParaRPr dirty="0" lang="en-US" smtClean="0" sz="48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48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48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r>
              <a:rPr dirty="0" lang="en-US" smtClean="0" sz="4800">
                <a:latin charset="0" panose="020B0604020202020204" pitchFamily="34" typeface="Arial"/>
                <a:ea charset="0" panose="02000000000000000000" pitchFamily="2" typeface="Roboto"/>
                <a:cs charset="0" panose="020B0604020202020204" pitchFamily="34" typeface="Arial"/>
              </a:rPr>
              <a:t>Nothing good comes easy.</a:t>
            </a:r>
            <a:endParaRPr b="1" dirty="0" lang="en-US" smtClean="0" sz="4800" u="sng">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1607026960"/>
      </p:ext>
    </p:extLst>
  </p:cSld>
  <p:clrMapOvr>
    <a:masterClrMapping/>
  </p:clrMapOvr>
  <p:transition>
    <p:fade/>
  </p:transition>
  <p:timing>
    <p:tnLst>
      <p:par>
        <p:cTn dur="indefinite" id="1" nodeType="tmRoot" restart="never"/>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On Keys To Success…</a:t>
            </a:r>
            <a:endParaRPr dirty="0" lang="en-US"/>
          </a:p>
        </p:txBody>
      </p:sp>
    </p:spTree>
    <p:extLst>
      <p:ext uri="{BB962C8B-B14F-4D97-AF65-F5344CB8AC3E}">
        <p14:creationId xmlns:p14="http://schemas.microsoft.com/office/powerpoint/2010/main" val="1360854654"/>
      </p:ext>
    </p:extLst>
  </p:cSld>
  <p:clrMapOvr>
    <a:masterClrMapping/>
  </p:clrMapOvr>
  <p:transition>
    <p:fade/>
  </p:transition>
  <p:timing>
    <p:tnLst>
      <p:par>
        <p:cTn dur="indefinite" id="1" nodeType="tmRoot" restart="never"/>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Don’t Be This Guy…</a:t>
            </a:r>
            <a:endParaRPr dirty="0" lang="en-US"/>
          </a:p>
        </p:txBody>
      </p:sp>
      <p:pic>
        <p:nvPicPr>
          <p:cNvPr descr="http://vignette1.wikia.nocookie.net/meme/images/8/81/Genius-meme.png/revision/latest?cb=20140626182735" id="4098"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1676400" y="1066800"/>
            <a:ext cx="5947315"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127782"/>
      </p:ext>
    </p:extLst>
  </p:cSld>
  <p:clrMapOvr>
    <a:masterClrMapping/>
  </p:clrMapOvr>
  <p:transition>
    <p:fade/>
  </p:transition>
  <p:timing>
    <p:tnLst>
      <p:par>
        <p:cTn dur="indefinite" id="1" nodeType="tmRoot" restart="never"/>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media.mnn.com/assets/images/2016/01/cute-baby.jpg.838x0_q80.jpg" id="2050" name="Picture 2"/>
          <p:cNvPicPr>
            <a:picLocks noChangeArrowheads="1" noChangeAspect="1"/>
          </p:cNvPicPr>
          <p:nvPr/>
        </p:nvPicPr>
        <p:blipFill>
          <a:blip r:embed="rId2">
            <a:extLst>
              <a:ext uri="{28A0092B-C50C-407E-A947-70E740481C1C}">
                <a14:useLocalDpi xmlns:a14="http://schemas.microsoft.com/office/drawing/2010/main" val="0"/>
              </a:ext>
            </a:extLst>
          </a:blip>
          <a:srcRect/>
          <a:stretch>
            <a:fillRect/>
          </a:stretch>
        </p:blipFill>
        <p:spPr>
          <a:xfrm>
            <a:off x="685800" y="914400"/>
            <a:ext cx="7981950" cy="532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a:spLocks noGrp="1"/>
          </p:cNvSpPr>
          <p:nvPr>
            <p:ph type="title"/>
          </p:nvPr>
        </p:nvSpPr>
        <p:spPr>
          <a:xfrm>
            <a:off x="304800" y="0"/>
            <a:ext cx="5470526" cy="653854"/>
          </a:xfrm>
        </p:spPr>
        <p:txBody>
          <a:bodyPr numCol="1"/>
          <a:lstStyle/>
          <a:p>
            <a:r>
              <a:rPr dirty="0" lang="en-US" smtClean="0"/>
              <a:t>This Should Be You.</a:t>
            </a:r>
            <a:endParaRPr dirty="0" lang="en-US"/>
          </a:p>
        </p:txBody>
      </p:sp>
    </p:spTree>
    <p:extLst>
      <p:ext uri="{BB962C8B-B14F-4D97-AF65-F5344CB8AC3E}">
        <p14:creationId xmlns:p14="http://schemas.microsoft.com/office/powerpoint/2010/main" val="508528632"/>
      </p:ext>
    </p:extLst>
  </p:cSld>
  <p:clrMapOvr>
    <a:masterClrMapping/>
  </p:clrMapOvr>
  <p:transition>
    <p:fade/>
  </p:transition>
  <p:timing>
    <p:tnLst>
      <p:par>
        <p:cTn dur="indefinite" id="1" nodeType="tmRoot" restart="never"/>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Our Mantra for Today and Beyond…</a:t>
            </a:r>
            <a:endParaRPr dirty="0" lang="en-US"/>
          </a:p>
        </p:txBody>
      </p:sp>
      <p:sp>
        <p:nvSpPr>
          <p:cNvPr id="4" name="TextBox 3"/>
          <p:cNvSpPr txBox="1"/>
          <p:nvPr/>
        </p:nvSpPr>
        <p:spPr>
          <a:xfrm>
            <a:off x="304800" y="3048000"/>
            <a:ext cx="8610600" cy="584775"/>
          </a:xfrm>
          <a:prstGeom prst="rect">
            <a:avLst/>
          </a:prstGeom>
          <a:noFill/>
        </p:spPr>
        <p:txBody>
          <a:bodyPr numCol="1" rtlCol="0" wrap="square">
            <a:spAutoFit/>
          </a:bodyPr>
          <a:lstStyle/>
          <a:p>
            <a:pPr algn="ctr"/>
            <a:r>
              <a:rPr dirty="0" i="1" lang="en-US" smtClean="0" sz="3200">
                <a:latin charset="0" panose="020B0604020202020204" pitchFamily="34" typeface="Arial"/>
                <a:cs charset="0" panose="020B0604020202020204" pitchFamily="34" typeface="Arial"/>
              </a:rPr>
              <a:t>When it comes to web development…</a:t>
            </a:r>
            <a:endParaRPr dirty="0" i="1" lang="en-US" sz="3200">
              <a:latin charset="0" panose="020B0604020202020204" pitchFamily="34" typeface="Arial"/>
              <a:cs charset="0" panose="020B0604020202020204" pitchFamily="34" typeface="Arial"/>
            </a:endParaRPr>
          </a:p>
        </p:txBody>
      </p:sp>
    </p:spTree>
    <p:extLst>
      <p:ext uri="{BB962C8B-B14F-4D97-AF65-F5344CB8AC3E}">
        <p14:creationId xmlns:p14="http://schemas.microsoft.com/office/powerpoint/2010/main" val="2003286611"/>
      </p:ext>
    </p:extLst>
  </p:cSld>
  <p:clrMapOvr>
    <a:masterClrMapping/>
  </p:clrMapOvr>
  <p:transition>
    <p:fade/>
  </p:transition>
  <p:timing>
    <p:tnLst>
      <p:par>
        <p:cTn dur="indefinite" id="1" nodeType="tmRoot" restart="never"/>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Our Mantra for Today and Beyond…</a:t>
            </a:r>
            <a:endParaRPr dirty="0" lang="en-US"/>
          </a:p>
        </p:txBody>
      </p:sp>
      <p:sp>
        <p:nvSpPr>
          <p:cNvPr id="4" name="TextBox 3"/>
          <p:cNvSpPr txBox="1"/>
          <p:nvPr/>
        </p:nvSpPr>
        <p:spPr>
          <a:xfrm>
            <a:off x="304800" y="2743200"/>
            <a:ext cx="8610600" cy="1323439"/>
          </a:xfrm>
          <a:prstGeom prst="rect">
            <a:avLst/>
          </a:prstGeom>
          <a:noFill/>
        </p:spPr>
        <p:txBody>
          <a:bodyPr numCol="1" rtlCol="0" wrap="square">
            <a:spAutoFit/>
          </a:bodyPr>
          <a:lstStyle/>
          <a:p>
            <a:pPr algn="ctr"/>
            <a:r>
              <a:rPr dirty="0" i="1" lang="en-US" smtClean="0" sz="8000">
                <a:latin charset="0" panose="020B0604020202020204" pitchFamily="34" typeface="Arial"/>
                <a:cs charset="0" panose="020B0604020202020204" pitchFamily="34" typeface="Arial"/>
              </a:rPr>
              <a:t>I know </a:t>
            </a:r>
            <a:r>
              <a:rPr b="1" dirty="0" i="1" lang="en-US" smtClean="0" sz="8000" u="sng">
                <a:latin charset="0" panose="020B0604020202020204" pitchFamily="34" typeface="Arial"/>
                <a:cs charset="0" panose="020B0604020202020204" pitchFamily="34" typeface="Arial"/>
              </a:rPr>
              <a:t>nothing.</a:t>
            </a:r>
            <a:endParaRPr b="1" dirty="0" i="1" lang="en-US" sz="8000" u="sng">
              <a:latin charset="0" panose="020B0604020202020204" pitchFamily="34" typeface="Arial"/>
              <a:cs charset="0" panose="020B0604020202020204" pitchFamily="34" typeface="Arial"/>
            </a:endParaRPr>
          </a:p>
        </p:txBody>
      </p:sp>
    </p:spTree>
    <p:extLst>
      <p:ext uri="{BB962C8B-B14F-4D97-AF65-F5344CB8AC3E}">
        <p14:creationId xmlns:p14="http://schemas.microsoft.com/office/powerpoint/2010/main" val="1777599956"/>
      </p:ext>
    </p:extLst>
  </p:cSld>
  <p:clrMapOvr>
    <a:masterClrMapping/>
  </p:clrMapOvr>
  <p:transition>
    <p:fade/>
  </p:transition>
  <p:timing>
    <p:tnLst>
      <p:par>
        <p:cTn dur="indefinite" id="1" nodeType="tmRoot" restart="never"/>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05800" y="6400800"/>
            <a:ext cx="927100" cy="369332"/>
          </a:xfrm>
          <a:prstGeom prst="rect">
            <a:avLst/>
          </a:prstGeom>
          <a:noFill/>
        </p:spPr>
        <p:txBody>
          <a:bodyPr numCol="1" rtlCol="0" wrap="square">
            <a:spAutoFit/>
          </a:bodyPr>
          <a:lstStyle/>
          <a:p>
            <a:r>
              <a:rPr dirty="0" i="1" lang="en-US" smtClean="0">
                <a:latin charset="0" panose="020B0604020202020204" pitchFamily="34" typeface="Arial"/>
                <a:cs charset="0" panose="020B0604020202020204" pitchFamily="34" typeface="Arial"/>
              </a:rPr>
              <a:t>You.</a:t>
            </a:r>
            <a:endParaRPr dirty="0" i="1" lang="en-US">
              <a:latin charset="0" panose="020B0604020202020204" pitchFamily="34" typeface="Arial"/>
              <a:cs charset="0" panose="020B0604020202020204" pitchFamily="34" typeface="Arial"/>
            </a:endParaRPr>
          </a:p>
        </p:txBody>
      </p:sp>
      <p:cxnSp>
        <p:nvCxnSpPr>
          <p:cNvPr id="5" name="Straight Arrow Connector 4"/>
          <p:cNvCxnSpPr/>
          <p:nvPr/>
        </p:nvCxnSpPr>
        <p:spPr>
          <a:xfrm flipH="1" flipV="1">
            <a:off x="8001000" y="6172200"/>
            <a:ext cx="304800" cy="2286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6376199"/>
      </p:ext>
    </p:extLst>
  </p:cSld>
  <p:clrMapOvr>
    <a:masterClrMapping/>
  </p:clrMapOvr>
  <p:timing>
    <p:tnLst>
      <p:par>
        <p:cTn dur="indefinite" id="1" nodeType="tmRoot" restart="never"/>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The Path of Learning</a:t>
            </a:r>
            <a:endParaRPr dirty="0" lang="en-US"/>
          </a:p>
        </p:txBody>
      </p:sp>
    </p:spTree>
    <p:extLst>
      <p:ext uri="{BB962C8B-B14F-4D97-AF65-F5344CB8AC3E}">
        <p14:creationId xmlns:p14="http://schemas.microsoft.com/office/powerpoint/2010/main" val="287066300"/>
      </p:ext>
    </p:extLst>
  </p:cSld>
  <p:clrMapOvr>
    <a:masterClrMapping/>
  </p:clrMapOvr>
  <p:transition>
    <p:fade/>
  </p:transition>
  <p:timing>
    <p:tnLst>
      <p:par>
        <p:cTn dur="indefinite" id="1" nodeType="tmRoot" restart="never"/>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Nothing Comes Easy…</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r>
              <a:rPr dirty="0" lang="en-US" sz="3200">
                <a:latin charset="0" panose="020B0604020202020204" pitchFamily="34" typeface="Arial"/>
                <a:ea charset="0" panose="02000000000000000000" pitchFamily="2" typeface="Roboto"/>
                <a:cs charset="0" panose="020B0604020202020204" pitchFamily="34" typeface="Arial"/>
              </a:rPr>
              <a:t/>
            </a:r>
            <a:br>
              <a:rPr dirty="0" lang="en-US" sz="3200">
                <a:latin charset="0" panose="020B0604020202020204" pitchFamily="34" typeface="Arial"/>
                <a:ea charset="0" panose="02000000000000000000" pitchFamily="2" typeface="Roboto"/>
                <a:cs charset="0" panose="020B0604020202020204" pitchFamily="34" typeface="Arial"/>
              </a:rPr>
            </a:br>
            <a:r>
              <a:rPr dirty="0" lang="en-US" sz="3200">
                <a:latin charset="0" panose="020B0604020202020204" pitchFamily="34" typeface="Arial"/>
                <a:ea charset="0" panose="02000000000000000000" pitchFamily="2" typeface="Roboto"/>
                <a:cs charset="0" panose="020B0604020202020204" pitchFamily="34" typeface="Arial"/>
              </a:rPr>
              <a:t>As students, you face </a:t>
            </a:r>
            <a:r>
              <a:rPr dirty="0" lang="en-US" smtClean="0" sz="3200">
                <a:latin charset="0" panose="020B0604020202020204" pitchFamily="34" typeface="Arial"/>
                <a:ea charset="0" panose="02000000000000000000" pitchFamily="2" typeface="Roboto"/>
                <a:cs charset="0" panose="020B0604020202020204" pitchFamily="34" typeface="Arial"/>
              </a:rPr>
              <a:t>three </a:t>
            </a:r>
          </a:p>
          <a:p>
            <a:pPr algn="ctr" indent="0">
              <a:spcBef>
                <a:spcPts val="0"/>
              </a:spcBef>
              <a:buNone/>
            </a:pPr>
            <a:r>
              <a:rPr b="1" dirty="0" lang="en-US" smtClean="0" sz="3200">
                <a:latin charset="0" panose="020B0604020202020204" pitchFamily="34" typeface="Arial"/>
                <a:ea charset="0" panose="02000000000000000000" pitchFamily="2" typeface="Roboto"/>
                <a:cs charset="0" panose="020B0604020202020204" pitchFamily="34" typeface="Arial"/>
              </a:rPr>
              <a:t>HUGE </a:t>
            </a:r>
            <a:r>
              <a:rPr b="1" dirty="0" lang="en-US" sz="3200">
                <a:latin charset="0" panose="020B0604020202020204" pitchFamily="34" typeface="Arial"/>
                <a:ea charset="0" panose="02000000000000000000" pitchFamily="2" typeface="Roboto"/>
                <a:cs charset="0" panose="020B0604020202020204" pitchFamily="34" typeface="Arial"/>
              </a:rPr>
              <a:t>obstacles!</a:t>
            </a:r>
            <a:endParaRPr b="1" dirty="0" lang="en-US" sz="3200" u="sng">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206793129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Obstacle #1 – The Great Confusion</a:t>
            </a:r>
          </a:p>
        </p:txBody>
      </p:sp>
      <p:pic>
        <p:nvPicPr>
          <p:cNvPr descr="https://funixx.files.wordpress.com/2014/09/adn5xmm_460s.jpg?w=510" id="4"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228600" y="679254"/>
            <a:ext cx="8763000" cy="5695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53156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7620000" cy="653854"/>
          </a:xfrm>
        </p:spPr>
        <p:txBody>
          <a:bodyPr numCol="1">
            <a:normAutofit/>
          </a:bodyPr>
          <a:lstStyle/>
          <a:p>
            <a:r>
              <a:rPr dirty="0" lang="en-US"/>
              <a:t>Quick Introductions! (30 seconds)</a:t>
            </a:r>
          </a:p>
        </p:txBody>
      </p:sp>
      <p:pic>
        <p:nvPicPr>
          <p:cNvPr descr="http://i.imgur.com/HaKbP2R.png" id="1034" name="Picture 10"/>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6705600" y="3962400"/>
            <a:ext cx="2286000" cy="2286001"/>
          </a:xfrm>
          <a:prstGeom prst="rect">
            <a:avLst/>
          </a:prstGeom>
          <a:noFill/>
          <a:extLst>
            <a:ext uri="{909E8E84-426E-40DD-AFC4-6F175D3DCCD1}">
              <a14:hiddenFill xmlns:a14="http://schemas.microsoft.com/office/drawing/2010/main">
                <a:solidFill>
                  <a:srgbClr val="FFFFFF"/>
                </a:solidFill>
              </a14:hiddenFill>
            </a:ext>
          </a:extLst>
        </p:spPr>
      </p:pic>
      <p:sp>
        <p:nvSpPr>
          <p:cNvPr id="5" name="Shape 70"/>
          <p:cNvSpPr txBox="1">
            <a:spLocks/>
          </p:cNvSpPr>
          <p:nvPr/>
        </p:nvSpPr>
        <p:spPr>
          <a:xfrm>
            <a:off x="196850" y="838200"/>
            <a:ext cx="8947150" cy="44958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lang="en" sz="3200">
                <a:latin charset="0" panose="020B0604020202020204" pitchFamily="34" typeface="Arial"/>
                <a:ea charset="0" pitchFamily="2" typeface="Roboto"/>
                <a:cs charset="0" panose="020B0604020202020204" pitchFamily="34" typeface="Arial"/>
              </a:rPr>
              <a:t>Name</a:t>
            </a: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r>
              <a:rPr altLang="en" dirty="0" lang="en" sz="3200">
                <a:latin charset="0" panose="020B0604020202020204" pitchFamily="34" typeface="Arial"/>
                <a:ea charset="0" pitchFamily="2" typeface="Roboto"/>
                <a:cs charset="0" panose="020B0604020202020204" pitchFamily="34" typeface="Arial"/>
              </a:rPr>
              <a:t>Location</a:t>
            </a: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r>
              <a:rPr altLang="en" dirty="0" lang="en" sz="3200">
                <a:latin charset="0" panose="020B0604020202020204" pitchFamily="34" typeface="Arial"/>
                <a:ea charset="0" pitchFamily="2" typeface="Roboto"/>
                <a:cs charset="0" panose="020B0604020202020204" pitchFamily="34" typeface="Arial"/>
              </a:rPr>
              <a:t>Background (Career, Education, Interests)</a:t>
            </a: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r>
              <a:rPr altLang="en" dirty="0" lang="en" sz="3200">
                <a:latin charset="0" panose="020B0604020202020204" pitchFamily="34" typeface="Arial"/>
                <a:ea charset="0" pitchFamily="2" typeface="Roboto"/>
                <a:cs charset="0" panose="020B0604020202020204" pitchFamily="34" typeface="Arial"/>
              </a:rPr>
              <a:t>Why learn web development?</a:t>
            </a: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1500">
              <a:latin charset="0" panose="020B0604020202020204" pitchFamily="34" typeface="Arial"/>
              <a:ea charset="0" pitchFamily="2" typeface="Roboto"/>
              <a:cs charset="0" panose="020B0604020202020204" pitchFamily="34" typeface="Arial"/>
            </a:endParaRPr>
          </a:p>
          <a:p>
            <a:pPr indent="-457200" marL="685800">
              <a:spcBef>
                <a:spcPts val="0"/>
              </a:spcBef>
            </a:pPr>
            <a:r>
              <a:rPr altLang="en" dirty="0" lang="en" sz="3200">
                <a:latin charset="0" panose="020B0604020202020204" pitchFamily="34" typeface="Arial"/>
                <a:ea charset="0" pitchFamily="2" typeface="Roboto"/>
                <a:cs charset="0" panose="020B0604020202020204" pitchFamily="34" typeface="Arial"/>
              </a:rPr>
              <a:t>Fears about class?</a:t>
            </a:r>
          </a:p>
          <a:p>
            <a:pPr indent="-457200" marL="685800">
              <a:spcBef>
                <a:spcPts val="0"/>
              </a:spcBef>
            </a:pPr>
            <a:endParaRPr altLang="en" dirty="0" lang="en" sz="3200">
              <a:latin charset="0" panose="020B0604020202020204" pitchFamily="34" typeface="Arial"/>
              <a:ea charset="0" pitchFamily="2" typeface="Roboto"/>
              <a:cs charset="0" panose="020B0604020202020204" pitchFamily="34" typeface="Arial"/>
            </a:endParaRPr>
          </a:p>
          <a:p>
            <a:pPr indent="0" marL="228600">
              <a:spcBef>
                <a:spcPts val="0"/>
              </a:spcBef>
              <a:buNone/>
            </a:pPr>
            <a:endParaRPr altLang="en" dirty="0" lang="en" sz="3200">
              <a:latin charset="0" panose="020B0604020202020204" pitchFamily="34" typeface="Arial"/>
              <a:ea charset="0" pitchFamily="2" typeface="Roboto"/>
              <a:cs charset="0" panose="020B0604020202020204" pitchFamily="34" typeface="Arial"/>
            </a:endParaRPr>
          </a:p>
          <a:p>
            <a:pPr indent="-457200" marL="685800">
              <a:spcBef>
                <a:spcPts val="0"/>
              </a:spcBef>
            </a:pPr>
            <a:endParaRPr altLang="en" dirty="0" lang="en" sz="3200">
              <a:latin charset="0" panose="020B0604020202020204" pitchFamily="34" typeface="Arial"/>
              <a:ea charset="0" pitchFamily="2" typeface="Roboto"/>
              <a:cs charset="0" panose="020B0604020202020204" pitchFamily="34" typeface="Arial"/>
            </a:endParaRPr>
          </a:p>
        </p:txBody>
      </p:sp>
    </p:spTree>
    <p:extLst>
      <p:ext uri="{BB962C8B-B14F-4D97-AF65-F5344CB8AC3E}">
        <p14:creationId xmlns:p14="http://schemas.microsoft.com/office/powerpoint/2010/main" val="60548429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Obstacle #2 – The Great Doubt</a:t>
            </a:r>
          </a:p>
        </p:txBody>
      </p:sp>
      <p:pic>
        <p:nvPicPr>
          <p:cNvPr descr="https://tctechcrunch2011.files.wordpress.com/2014/05/rage-programming-crop.jpg?w=698&amp;h=400&amp;crop=1" id="5" name="Picture 4"/>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10101" y="1028734"/>
            <a:ext cx="9154101" cy="5245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7122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Obstacle #3 – The Great Distance</a:t>
            </a:r>
            <a:endParaRPr dirty="0" lang="en-US"/>
          </a:p>
        </p:txBody>
      </p:sp>
      <p:pic>
        <p:nvPicPr>
          <p:cNvPr descr="https://servantnetwork.files.wordpress.com/2013/09/desert.jpg" id="9218"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0" y="83820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965217"/>
      </p:ext>
    </p:extLst>
  </p:cSld>
  <p:clrMapOvr>
    <a:masterClrMapping/>
  </p:clrMapOvr>
  <p:transition>
    <p:fade/>
  </p:transition>
  <p:timing>
    <p:tnLst>
      <p:par>
        <p:cTn dur="indefinite" id="1" nodeType="tmRoot" restart="never"/>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Nothing Comes Easy…</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indent="0">
              <a:spcBef>
                <a:spcPts val="0"/>
              </a:spcBef>
              <a:buNone/>
            </a:pPr>
            <a:endParaRPr b="1" dirty="0" lang="en-US" sz="3200" u="sng">
              <a:latin charset="0" panose="020B0604020202020204" pitchFamily="34" typeface="Arial"/>
              <a:ea charset="0" panose="02000000000000000000" pitchFamily="2" typeface="Roboto"/>
              <a:cs charset="0" panose="020B0604020202020204" pitchFamily="34" typeface="Arial"/>
            </a:endParaRPr>
          </a:p>
          <a:p>
            <a:pPr indent="0">
              <a:spcBef>
                <a:spcPts val="0"/>
              </a:spcBef>
              <a:buNone/>
            </a:pPr>
            <a:r>
              <a:rPr b="1" dirty="0" lang="en-US" sz="3200" u="sng">
                <a:latin charset="0" panose="020B0604020202020204" pitchFamily="34" typeface="Arial"/>
                <a:ea charset="0" panose="02000000000000000000" pitchFamily="2" typeface="Roboto"/>
                <a:cs charset="0" panose="020B0604020202020204" pitchFamily="34" typeface="Arial"/>
              </a:rPr>
              <a:t>Learning </a:t>
            </a:r>
            <a:r>
              <a:rPr b="1" dirty="0" lang="en-US" smtClean="0" sz="3200" u="sng">
                <a:latin charset="0" panose="020B0604020202020204" pitchFamily="34" typeface="Arial"/>
                <a:ea charset="0" panose="02000000000000000000" pitchFamily="2" typeface="Roboto"/>
                <a:cs charset="0" panose="020B0604020202020204" pitchFamily="34" typeface="Arial"/>
              </a:rPr>
              <a:t>to Code Requires </a:t>
            </a:r>
            <a:r>
              <a:rPr b="1" dirty="0" lang="en-US" sz="3200" u="sng">
                <a:latin charset="0" panose="020B0604020202020204" pitchFamily="34" typeface="Arial"/>
                <a:ea charset="0" panose="02000000000000000000" pitchFamily="2" typeface="Roboto"/>
                <a:cs charset="0" panose="020B0604020202020204" pitchFamily="34" typeface="Arial"/>
              </a:rPr>
              <a:t>Two Things:</a:t>
            </a:r>
          </a:p>
          <a:p>
            <a:pPr indent="0">
              <a:spcBef>
                <a:spcPts val="0"/>
              </a:spcBef>
              <a:buNone/>
            </a:pPr>
            <a:endParaRPr b="1" dirty="0" lang="en-US" sz="3200" u="sng">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dirty="0" lang="en-US" sz="3200">
                <a:latin charset="0" panose="020B0604020202020204" pitchFamily="34" typeface="Arial"/>
                <a:ea charset="0" panose="02000000000000000000" pitchFamily="2" typeface="Roboto"/>
                <a:cs charset="0" panose="020B0604020202020204" pitchFamily="34" typeface="Arial"/>
              </a:rPr>
              <a:t>Persisting in the face of something that feels </a:t>
            </a:r>
            <a:r>
              <a:rPr dirty="0" lang="en-US" sz="3200" u="sng">
                <a:latin charset="0" panose="020B0604020202020204" pitchFamily="34" typeface="Arial"/>
                <a:ea charset="0" panose="02000000000000000000" pitchFamily="2" typeface="Roboto"/>
                <a:cs charset="0" panose="020B0604020202020204" pitchFamily="34" typeface="Arial"/>
              </a:rPr>
              <a:t>incredibly hard and confusing</a:t>
            </a:r>
            <a:r>
              <a:rPr dirty="0" lang="en-US" sz="3200">
                <a:latin charset="0" panose="020B0604020202020204" pitchFamily="34" typeface="Arial"/>
                <a:ea charset="0" panose="02000000000000000000" pitchFamily="2" typeface="Roboto"/>
                <a:cs charset="0" panose="020B0604020202020204" pitchFamily="34" typeface="Arial"/>
              </a:rPr>
              <a:t>.</a:t>
            </a:r>
          </a:p>
          <a:p>
            <a:pPr indent="-514350" marL="742950">
              <a:spcBef>
                <a:spcPts val="0"/>
              </a:spcBef>
              <a:buFont typeface="+mj-lt"/>
              <a:buAutoNum type="arabicPeriod"/>
            </a:pPr>
            <a:endParaRPr dirty="0" lang="en-US" sz="3200">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dirty="0" lang="en-US" sz="3200">
                <a:latin charset="0" panose="020B0604020202020204" pitchFamily="34" typeface="Arial"/>
                <a:ea charset="0" panose="02000000000000000000" pitchFamily="2" typeface="Roboto"/>
                <a:cs charset="0" panose="020B0604020202020204" pitchFamily="34" typeface="Arial"/>
              </a:rPr>
              <a:t>Maintaining the self-confidence necessary to believe that you </a:t>
            </a:r>
            <a:r>
              <a:rPr dirty="0" lang="en-US" sz="3200" u="sng">
                <a:latin charset="0" panose="020B0604020202020204" pitchFamily="34" typeface="Arial"/>
                <a:ea charset="0" panose="02000000000000000000" pitchFamily="2" typeface="Roboto"/>
                <a:cs charset="0" panose="020B0604020202020204" pitchFamily="34" typeface="Arial"/>
              </a:rPr>
              <a:t>CAN DO THIS</a:t>
            </a:r>
            <a:r>
              <a:rPr dirty="0" lang="en-US" sz="3200">
                <a:latin charset="0" panose="020B0604020202020204" pitchFamily="34" typeface="Arial"/>
                <a:ea charset="0" panose="02000000000000000000" pitchFamily="2" typeface="Roboto"/>
                <a:cs charset="0" panose="020B0604020202020204" pitchFamily="34" typeface="Arial"/>
              </a:rPr>
              <a:t>.</a:t>
            </a:r>
          </a:p>
        </p:txBody>
      </p:sp>
    </p:spTree>
    <p:extLst>
      <p:ext uri="{BB962C8B-B14F-4D97-AF65-F5344CB8AC3E}">
        <p14:creationId xmlns:p14="http://schemas.microsoft.com/office/powerpoint/2010/main" val="254288832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762000"/>
            <a:ext cx="9144000" cy="48006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2" name="Title 1"/>
          <p:cNvSpPr>
            <a:spLocks noGrp="1"/>
          </p:cNvSpPr>
          <p:nvPr>
            <p:ph type="title"/>
          </p:nvPr>
        </p:nvSpPr>
        <p:spPr/>
        <p:txBody>
          <a:bodyPr numCol="1"/>
          <a:lstStyle/>
          <a:p>
            <a:r>
              <a:rPr dirty="0" lang="en-US"/>
              <a:t>Learning is “Frustrating”</a:t>
            </a:r>
          </a:p>
        </p:txBody>
      </p:sp>
      <p:sp>
        <p:nvSpPr>
          <p:cNvPr id="4" name="Content Placeholder 2"/>
          <p:cNvSpPr txBox="1">
            <a:spLocks/>
          </p:cNvSpPr>
          <p:nvPr/>
        </p:nvSpPr>
        <p:spPr>
          <a:xfrm>
            <a:off x="457200" y="838200"/>
            <a:ext cx="8229600" cy="4525963"/>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indent="0" marL="0">
              <a:buFont charset="0" panose="020B0604020202020204" pitchFamily="34" typeface="Arial"/>
              <a:buNone/>
            </a:pPr>
            <a:r>
              <a:rPr dirty="0" lang="en-US">
                <a:latin charset="0" panose="020B0604020202020204" pitchFamily="34" typeface="Arial"/>
                <a:cs charset="0" panose="020B0604020202020204" pitchFamily="34" typeface="Arial"/>
              </a:rPr>
              <a:t>“You can’t tell whether you’re learning something when you’re learning it—in fact, </a:t>
            </a:r>
            <a:r>
              <a:rPr b="1" dirty="0" lang="en-US" u="sng">
                <a:latin charset="0" panose="020B0604020202020204" pitchFamily="34" typeface="Arial"/>
                <a:cs charset="0" panose="020B0604020202020204" pitchFamily="34" typeface="Arial"/>
              </a:rPr>
              <a:t>learning feels a lot more like frustration</a:t>
            </a:r>
            <a:r>
              <a:rPr dirty="0" lang="en-US">
                <a:latin charset="0" panose="020B0604020202020204" pitchFamily="34" typeface="Arial"/>
                <a:cs charset="0" panose="020B0604020202020204" pitchFamily="34" typeface="Arial"/>
              </a:rPr>
              <a:t>.”</a:t>
            </a:r>
          </a:p>
          <a:p>
            <a:pPr indent="0" marL="0">
              <a:buFont charset="0" panose="020B0604020202020204" pitchFamily="34" typeface="Arial"/>
              <a:buNone/>
            </a:pPr>
            <a:endParaRPr dirty="0" lang="en-US">
              <a:latin charset="0" panose="020B0604020202020204" pitchFamily="34" typeface="Arial"/>
              <a:cs charset="0" panose="020B0604020202020204" pitchFamily="34" typeface="Arial"/>
            </a:endParaRPr>
          </a:p>
          <a:p>
            <a:pPr indent="0" marL="0">
              <a:buFont charset="0" panose="020B0604020202020204" pitchFamily="34" typeface="Arial"/>
              <a:buNone/>
            </a:pPr>
            <a:r>
              <a:rPr dirty="0" lang="en-US">
                <a:latin charset="0" panose="020B0604020202020204" pitchFamily="34" typeface="Arial"/>
                <a:cs charset="0" panose="020B0604020202020204" pitchFamily="34" typeface="Arial"/>
              </a:rPr>
              <a:t>“What I’ve learned is that during this period of frustration is actually when people improve the most, and their improvements are usually obvious to an outsider. If you feel frustrated while trying to understand new concepts, try to remember that it might not feel like it, but you’re probably rapidly expanding your knowledge.”</a:t>
            </a:r>
          </a:p>
          <a:p>
            <a:pPr indent="0" marL="0">
              <a:buFont charset="0" panose="020B0604020202020204" pitchFamily="34" typeface="Arial"/>
              <a:buNone/>
            </a:pPr>
            <a:endParaRPr dirty="0" lang="en-US" sz="1600">
              <a:latin charset="0" panose="020B0604020202020204" pitchFamily="34" typeface="Arial"/>
              <a:cs charset="0" panose="020B0604020202020204" pitchFamily="34" typeface="Arial"/>
            </a:endParaRPr>
          </a:p>
          <a:p>
            <a:pPr indent="0" marL="0">
              <a:buFont charset="0" panose="020B0604020202020204" pitchFamily="34" typeface="Arial"/>
              <a:buNone/>
            </a:pPr>
            <a:r>
              <a:rPr dirty="0" i="1" lang="en-US" smtClean="0" sz="1600">
                <a:latin charset="0" panose="020B0604020202020204" pitchFamily="34" typeface="Arial"/>
                <a:cs charset="0" panose="020B0604020202020204" pitchFamily="34" typeface="Arial"/>
              </a:rPr>
              <a:t>Jeff Dickey</a:t>
            </a:r>
            <a:r>
              <a:rPr dirty="0" i="1" lang="en-US" sz="1600">
                <a:latin charset="0" panose="020B0604020202020204" pitchFamily="34" typeface="Arial"/>
                <a:cs charset="0" panose="020B0604020202020204" pitchFamily="34" typeface="Arial"/>
              </a:rPr>
              <a:t>, Author of Write Modern Web Apps with the MEAN Stack: Mongo, Express, AngularJS, and Node.JS</a:t>
            </a:r>
          </a:p>
        </p:txBody>
      </p:sp>
    </p:spTree>
    <p:extLst>
      <p:ext uri="{BB962C8B-B14F-4D97-AF65-F5344CB8AC3E}">
        <p14:creationId xmlns:p14="http://schemas.microsoft.com/office/powerpoint/2010/main" val="176129671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Advice for the Journey</a:t>
            </a:r>
          </a:p>
        </p:txBody>
      </p:sp>
      <p:sp>
        <p:nvSpPr>
          <p:cNvPr id="6" name="Rectangle 5"/>
          <p:cNvSpPr/>
          <p:nvPr/>
        </p:nvSpPr>
        <p:spPr>
          <a:xfrm>
            <a:off x="0" y="676039"/>
            <a:ext cx="9155741" cy="503896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7" name="Content Placeholder 2"/>
          <p:cNvSpPr txBox="1">
            <a:spLocks/>
          </p:cNvSpPr>
          <p:nvPr/>
        </p:nvSpPr>
        <p:spPr>
          <a:xfrm>
            <a:off x="443345" y="914400"/>
            <a:ext cx="8229600" cy="4525963"/>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indent="0">
              <a:spcBef>
                <a:spcPts val="0"/>
              </a:spcBef>
              <a:buFont charset="0" panose="020B0604020202020204" pitchFamily="34" typeface="Arial"/>
              <a:buNone/>
            </a:pPr>
            <a:r>
              <a:rPr b="1" lang="en-US" u="sng">
                <a:solidFill>
                  <a:schemeClr val="bg1"/>
                </a:solidFill>
                <a:latin charset="0" panose="020B0604020202020204" pitchFamily="34" typeface="Arial"/>
                <a:ea charset="0" panose="02000000000000000000" pitchFamily="2" typeface="Roboto"/>
                <a:cs charset="0" panose="020B0604020202020204" pitchFamily="34" typeface="Arial"/>
              </a:rPr>
              <a:t>Throughout this course, always remember to:</a:t>
            </a:r>
          </a:p>
          <a:p>
            <a:pPr indent="0">
              <a:spcBef>
                <a:spcPts val="0"/>
              </a:spcBef>
              <a:buFont charset="0" panose="020B0604020202020204" pitchFamily="34" typeface="Arial"/>
              <a:buNone/>
            </a:pPr>
            <a:endParaRPr lang="en-US">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b="1" i="1" lang="en-US" sz="3200">
                <a:solidFill>
                  <a:schemeClr val="bg1"/>
                </a:solidFill>
                <a:latin charset="0" panose="020B0604020202020204" pitchFamily="34" typeface="Arial"/>
                <a:ea charset="0" panose="02000000000000000000" pitchFamily="2" typeface="Roboto"/>
                <a:cs charset="0" panose="020B0604020202020204" pitchFamily="34" typeface="Arial"/>
              </a:rPr>
              <a:t> Work Hard!!</a:t>
            </a:r>
          </a:p>
          <a:p>
            <a:pPr indent="-514350" marL="742950">
              <a:spcBef>
                <a:spcPts val="0"/>
              </a:spcBef>
              <a:buFont typeface="+mj-lt"/>
              <a:buAutoNum type="arabicPeriod"/>
            </a:pPr>
            <a:endParaRPr lang="en-US" sz="3200">
              <a:solidFill>
                <a:schemeClr val="bg1"/>
              </a:solidFill>
              <a:latin charset="0" panose="020B0604020202020204" pitchFamily="34" typeface="Arial"/>
              <a:ea charset="0" panose="02000000000000000000" pitchFamily="2" typeface="Roboto"/>
              <a:cs charset="0" panose="020B0604020202020204" pitchFamily="34" typeface="Arial"/>
            </a:endParaRPr>
          </a:p>
          <a:p>
            <a:pPr algn="ctr" indent="-514350" marL="742950">
              <a:spcBef>
                <a:spcPts val="0"/>
              </a:spcBef>
              <a:buFont typeface="+mj-lt"/>
              <a:buAutoNum type="arabicPeriod"/>
            </a:pPr>
            <a:endParaRPr lang="en-US" sz="3200">
              <a:solidFill>
                <a:schemeClr val="bg1"/>
              </a:solidFill>
              <a:latin charset="0" panose="020B0604020202020204" pitchFamily="34" typeface="Arial"/>
              <a:ea charset="0" panose="02000000000000000000" pitchFamily="2" typeface="Roboto"/>
              <a:cs charset="0" panose="020B0604020202020204" pitchFamily="34" typeface="Arial"/>
            </a:endParaRPr>
          </a:p>
          <a:p>
            <a:pPr indent="0">
              <a:spcBef>
                <a:spcPts val="0"/>
              </a:spcBef>
              <a:buFont charset="0" panose="020B0604020202020204" pitchFamily="34" typeface="Arial"/>
              <a:buNone/>
            </a:pPr>
            <a:endParaRPr lang="en-US" sz="32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endParaRPr altLang="en" dirty="0" lang="en" sz="3200">
              <a:solidFill>
                <a:schemeClr val="bg1"/>
              </a:solidFill>
              <a:latin charset="0" panose="020B0604020202020204" pitchFamily="34" typeface="Arial"/>
              <a:ea charset="0" panose="02000000000000000000" pitchFamily="2" typeface="Roboto"/>
              <a:cs charset="0" panose="020B0604020202020204" pitchFamily="34" typeface="Arial"/>
            </a:endParaRPr>
          </a:p>
        </p:txBody>
      </p:sp>
      <p:pic>
        <p:nvPicPr>
          <p:cNvPr descr="http://knote.com/wp-content/uploads/2015/02/Hard-work2.png" id="8"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6113057" y="3429000"/>
            <a:ext cx="3042684" cy="3008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079334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Advice for the Journey</a:t>
            </a:r>
          </a:p>
        </p:txBody>
      </p:sp>
      <p:sp>
        <p:nvSpPr>
          <p:cNvPr id="9" name="Rectangle 8"/>
          <p:cNvSpPr/>
          <p:nvPr/>
        </p:nvSpPr>
        <p:spPr>
          <a:xfrm>
            <a:off x="0" y="676039"/>
            <a:ext cx="9155741" cy="503896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10" name="Content Placeholder 2"/>
          <p:cNvSpPr txBox="1">
            <a:spLocks/>
          </p:cNvSpPr>
          <p:nvPr/>
        </p:nvSpPr>
        <p:spPr>
          <a:xfrm>
            <a:off x="443345" y="914400"/>
            <a:ext cx="8229600" cy="4525963"/>
          </a:xfrm>
          <a:prstGeom prst="rect">
            <a:avLst/>
          </a:prstGeom>
        </p:spPr>
        <p:txBody>
          <a:bodyPr bIns="45720" lIns="91440" numCol="1" rIns="91440" rtlCol="0" tIns="45720"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Font charset="0" panose="020B0604020202020204" pitchFamily="34" typeface="Arial"/>
              <a:buNone/>
            </a:pPr>
            <a:r>
              <a:rPr b="1" dirty="0" lang="en-US" sz="2800" u="sng">
                <a:solidFill>
                  <a:schemeClr val="bg1"/>
                </a:solidFill>
                <a:latin charset="0" panose="020B0604020202020204" pitchFamily="34" typeface="Arial"/>
                <a:ea charset="0" panose="02000000000000000000" pitchFamily="2" typeface="Roboto"/>
                <a:cs charset="0" panose="020B0604020202020204" pitchFamily="34" typeface="Arial"/>
              </a:rPr>
              <a:t>Throughout this course, always remember to:</a:t>
            </a:r>
          </a:p>
          <a:p>
            <a:pPr indent="0" marL="228600">
              <a:spcBef>
                <a:spcPts val="0"/>
              </a:spcBef>
              <a:buFont charset="0" panose="020B0604020202020204" pitchFamily="34" typeface="Arial"/>
              <a:buNone/>
            </a:pPr>
            <a:endParaRPr dirty="0" lang="en-US" sz="28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dirty="0" i="1" lang="en-US" sz="3600">
                <a:solidFill>
                  <a:schemeClr val="bg1"/>
                </a:solidFill>
                <a:latin charset="0" panose="020B0604020202020204" pitchFamily="34" typeface="Arial"/>
                <a:ea charset="0" panose="02000000000000000000" pitchFamily="2" typeface="Roboto"/>
                <a:cs charset="0" panose="020B0604020202020204" pitchFamily="34" typeface="Arial"/>
              </a:rPr>
              <a:t> Work Hard!!</a:t>
            </a:r>
          </a:p>
          <a:p>
            <a:pPr indent="-514350" marL="742950">
              <a:spcBef>
                <a:spcPts val="0"/>
              </a:spcBef>
              <a:buFont typeface="+mj-lt"/>
              <a:buAutoNum type="arabicPeriod"/>
            </a:pPr>
            <a:endParaRPr dirty="0"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b="1" dirty="0" i="1" lang="en-US" sz="3600">
                <a:solidFill>
                  <a:schemeClr val="bg1"/>
                </a:solidFill>
                <a:latin charset="0" panose="020B0604020202020204" pitchFamily="34" typeface="Arial"/>
                <a:ea charset="0" panose="02000000000000000000" pitchFamily="2" typeface="Roboto"/>
                <a:cs charset="0" panose="020B0604020202020204" pitchFamily="34" typeface="Arial"/>
              </a:rPr>
              <a:t> Appreciate your successes</a:t>
            </a:r>
          </a:p>
          <a:p>
            <a:pPr algn="ctr" indent="-514350" marL="742950">
              <a:spcBef>
                <a:spcPts val="0"/>
              </a:spcBef>
              <a:buFont typeface="+mj-lt"/>
              <a:buAutoNum type="arabicPeriod"/>
            </a:pPr>
            <a:endParaRPr dirty="0"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0" marL="228600">
              <a:spcBef>
                <a:spcPts val="0"/>
              </a:spcBef>
              <a:buNone/>
            </a:pPr>
            <a:endParaRPr dirty="0"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endParaRPr altLang="en" dirty="0" lang="en" sz="3600">
              <a:solidFill>
                <a:schemeClr val="bg1"/>
              </a:solidFill>
              <a:latin charset="0" panose="020B0604020202020204" pitchFamily="34" typeface="Arial"/>
              <a:ea charset="0" panose="02000000000000000000" pitchFamily="2" typeface="Roboto"/>
              <a:cs charset="0" panose="020B0604020202020204" pitchFamily="34" typeface="Arial"/>
            </a:endParaRPr>
          </a:p>
        </p:txBody>
      </p:sp>
      <p:pic>
        <p:nvPicPr>
          <p:cNvPr descr="http://cdn.meme.am/instances/57165550.jpg" id="11" name="Picture 4"/>
          <p:cNvPicPr>
            <a:picLocks noChangeArrowheads="1" noChangeAspect="1"/>
          </p:cNvPicPr>
          <p:nvPr/>
        </p:nvPicPr>
        <p:blipFill rotWithShape="1">
          <a:blip r:embed="rId3">
            <a:extLst>
              <a:ext uri="{28A0092B-C50C-407E-A947-70E740481C1C}">
                <a14:useLocalDpi xmlns:a14="http://schemas.microsoft.com/office/drawing/2010/main" val="0"/>
              </a:ext>
            </a:extLst>
          </a:blip>
          <a:srcRect b="3604"/>
          <a:stretch/>
        </p:blipFill>
        <p:spPr>
          <a:xfrm>
            <a:off x="5548465" y="3810000"/>
            <a:ext cx="3607275" cy="2607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22606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Advice for the Journey</a:t>
            </a:r>
          </a:p>
        </p:txBody>
      </p:sp>
      <p:sp>
        <p:nvSpPr>
          <p:cNvPr id="9" name="Rectangle 8"/>
          <p:cNvSpPr/>
          <p:nvPr/>
        </p:nvSpPr>
        <p:spPr>
          <a:xfrm>
            <a:off x="0" y="676039"/>
            <a:ext cx="9155741" cy="503896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p>
        </p:txBody>
      </p:sp>
      <p:sp>
        <p:nvSpPr>
          <p:cNvPr id="10" name="Content Placeholder 2"/>
          <p:cNvSpPr txBox="1">
            <a:spLocks/>
          </p:cNvSpPr>
          <p:nvPr/>
        </p:nvSpPr>
        <p:spPr>
          <a:xfrm>
            <a:off x="443345" y="914400"/>
            <a:ext cx="8229600" cy="4525963"/>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indent="0">
              <a:spcBef>
                <a:spcPts val="0"/>
              </a:spcBef>
              <a:buFont charset="0" panose="020B0604020202020204" pitchFamily="34" typeface="Arial"/>
              <a:buNone/>
            </a:pPr>
            <a:r>
              <a:rPr b="1" lang="en-US" u="sng">
                <a:solidFill>
                  <a:schemeClr val="bg1"/>
                </a:solidFill>
                <a:latin charset="0" panose="020B0604020202020204" pitchFamily="34" typeface="Arial"/>
                <a:ea charset="0" panose="02000000000000000000" pitchFamily="2" typeface="Roboto"/>
                <a:cs charset="0" panose="020B0604020202020204" pitchFamily="34" typeface="Arial"/>
              </a:rPr>
              <a:t>Throughout this course, always remember to:</a:t>
            </a:r>
          </a:p>
          <a:p>
            <a:pPr indent="0">
              <a:spcBef>
                <a:spcPts val="0"/>
              </a:spcBef>
              <a:buFont charset="0" panose="020B0604020202020204" pitchFamily="34" typeface="Arial"/>
              <a:buNone/>
            </a:pPr>
            <a:endParaRPr lang="en-US">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i="1" lang="en-US" sz="3600">
                <a:solidFill>
                  <a:schemeClr val="bg1"/>
                </a:solidFill>
                <a:latin charset="0" panose="020B0604020202020204" pitchFamily="34" typeface="Arial"/>
                <a:ea charset="0" panose="02000000000000000000" pitchFamily="2" typeface="Roboto"/>
                <a:cs charset="0" panose="020B0604020202020204" pitchFamily="34" typeface="Arial"/>
              </a:rPr>
              <a:t> Work Hard!!</a:t>
            </a:r>
          </a:p>
          <a:p>
            <a:pPr indent="-514350" marL="742950">
              <a:spcBef>
                <a:spcPts val="0"/>
              </a:spcBef>
              <a:buFont typeface="+mj-lt"/>
              <a:buAutoNum type="arabicPeriod"/>
            </a:pPr>
            <a:endParaRPr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i="1" lang="en-US" sz="3600">
                <a:solidFill>
                  <a:schemeClr val="bg1"/>
                </a:solidFill>
                <a:latin charset="0" panose="020B0604020202020204" pitchFamily="34" typeface="Arial"/>
                <a:ea charset="0" panose="02000000000000000000" pitchFamily="2" typeface="Roboto"/>
                <a:cs charset="0" panose="020B0604020202020204" pitchFamily="34" typeface="Arial"/>
              </a:rPr>
              <a:t> Appreciate your successes</a:t>
            </a:r>
          </a:p>
          <a:p>
            <a:pPr algn="ctr" indent="-514350" marL="742950">
              <a:spcBef>
                <a:spcPts val="0"/>
              </a:spcBef>
              <a:buFont typeface="+mj-lt"/>
              <a:buAutoNum type="arabicPeriod"/>
            </a:pPr>
            <a:endParaRPr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r>
              <a:rPr b="1" lang="en-US" sz="3600">
                <a:solidFill>
                  <a:schemeClr val="bg1"/>
                </a:solidFill>
                <a:latin charset="0" panose="020B0604020202020204" pitchFamily="34" typeface="Arial"/>
                <a:ea charset="0" panose="02000000000000000000" pitchFamily="2" typeface="Roboto"/>
                <a:cs charset="0" panose="020B0604020202020204" pitchFamily="34" typeface="Arial"/>
              </a:rPr>
              <a:t> </a:t>
            </a:r>
            <a:r>
              <a:rPr b="1" i="1" lang="en-US" sz="3600">
                <a:solidFill>
                  <a:schemeClr val="bg1"/>
                </a:solidFill>
                <a:latin charset="0" panose="020B0604020202020204" pitchFamily="34" typeface="Arial"/>
                <a:ea charset="0" panose="02000000000000000000" pitchFamily="2" typeface="Roboto"/>
                <a:cs charset="0" panose="020B0604020202020204" pitchFamily="34" typeface="Arial"/>
              </a:rPr>
              <a:t>Trust yourself</a:t>
            </a:r>
          </a:p>
          <a:p>
            <a:pPr indent="-514350" marL="742950">
              <a:spcBef>
                <a:spcPts val="0"/>
              </a:spcBef>
              <a:buFont typeface="+mj-lt"/>
              <a:buAutoNum type="arabicPeriod"/>
            </a:pPr>
            <a:endParaRPr lang="en-US" sz="3600">
              <a:solidFill>
                <a:schemeClr val="bg1"/>
              </a:solidFill>
              <a:latin charset="0" panose="020B0604020202020204" pitchFamily="34" typeface="Arial"/>
              <a:ea charset="0" panose="02000000000000000000" pitchFamily="2" typeface="Roboto"/>
              <a:cs charset="0" panose="020B0604020202020204" pitchFamily="34" typeface="Arial"/>
            </a:endParaRPr>
          </a:p>
          <a:p>
            <a:pPr indent="-514350" marL="742950">
              <a:spcBef>
                <a:spcPts val="0"/>
              </a:spcBef>
              <a:buFont typeface="+mj-lt"/>
              <a:buAutoNum type="arabicPeriod"/>
            </a:pPr>
            <a:endParaRPr altLang="en" dirty="0" lang="en" sz="3600">
              <a:solidFill>
                <a:schemeClr val="bg1"/>
              </a:solidFill>
              <a:latin charset="0" panose="020B0604020202020204" pitchFamily="34" typeface="Arial"/>
              <a:ea charset="0" panose="02000000000000000000" pitchFamily="2" typeface="Roboto"/>
              <a:cs charset="0" panose="020B0604020202020204" pitchFamily="34" typeface="Arial"/>
            </a:endParaRPr>
          </a:p>
        </p:txBody>
      </p:sp>
      <p:pic>
        <p:nvPicPr>
          <p:cNvPr descr="http://www.quickmeme.com/img/b1/b1863ec001f174e2d9a3cc0ad89aad0cbf78ddd297256b891bd8ff4662f3f044.jpg" id="11" name="Picture 8"/>
          <p:cNvPicPr>
            <a:picLocks noChangeArrowheads="1" noChangeAspect="1"/>
          </p:cNvPicPr>
          <p:nvPr/>
        </p:nvPicPr>
        <p:blipFill rotWithShape="1">
          <a:blip r:embed="rId3">
            <a:extLst>
              <a:ext uri="{28A0092B-C50C-407E-A947-70E740481C1C}">
                <a14:useLocalDpi xmlns:a14="http://schemas.microsoft.com/office/drawing/2010/main" val="0"/>
              </a:ext>
            </a:extLst>
          </a:blip>
          <a:srcRect b="2857" t="2868"/>
          <a:stretch/>
        </p:blipFill>
        <p:spPr>
          <a:xfrm>
            <a:off x="5559444" y="3917921"/>
            <a:ext cx="3584556"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474034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Course Structure</a:t>
            </a:r>
          </a:p>
        </p:txBody>
      </p:sp>
    </p:spTree>
    <p:extLst>
      <p:ext uri="{BB962C8B-B14F-4D97-AF65-F5344CB8AC3E}">
        <p14:creationId xmlns:p14="http://schemas.microsoft.com/office/powerpoint/2010/main" val="35209461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Daily Schedule</a:t>
            </a:r>
          </a:p>
        </p:txBody>
      </p:sp>
      <p:sp>
        <p:nvSpPr>
          <p:cNvPr id="4" name="Shape 70"/>
          <p:cNvSpPr txBox="1">
            <a:spLocks/>
          </p:cNvSpPr>
          <p:nvPr/>
        </p:nvSpPr>
        <p:spPr>
          <a:xfrm>
            <a:off x="98425" y="747991"/>
            <a:ext cx="8947150" cy="5568208"/>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dirty="0" lang="en" sz="2800">
                <a:latin charset="0" panose="020B0604020202020204" pitchFamily="34" typeface="Arial"/>
                <a:ea charset="0" panose="02000000000000000000" pitchFamily="2" typeface="Roboto"/>
                <a:cs charset="0" panose="020B0604020202020204" pitchFamily="34" typeface="Arial"/>
              </a:rPr>
              <a:t>For each class we’ll run through the following:</a:t>
            </a:r>
          </a:p>
          <a:p>
            <a:pPr indent="0" marL="228600">
              <a:spcBef>
                <a:spcPts val="0"/>
              </a:spcBef>
              <a:buNone/>
            </a:pPr>
            <a:endParaRPr altLang="en" dirty="0" lang="en" sz="15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Set Objectives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Brief Background Lecture</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Watch Me / Coding Demos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Code Discussions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In-Class Exercises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Project Work</a:t>
            </a:r>
          </a:p>
        </p:txBody>
      </p:sp>
    </p:spTree>
    <p:extLst>
      <p:ext uri="{BB962C8B-B14F-4D97-AF65-F5344CB8AC3E}">
        <p14:creationId xmlns:p14="http://schemas.microsoft.com/office/powerpoint/2010/main" val="134779734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Daily Schedule</a:t>
            </a:r>
          </a:p>
        </p:txBody>
      </p:sp>
      <p:sp>
        <p:nvSpPr>
          <p:cNvPr id="5" name="Shape 70"/>
          <p:cNvSpPr txBox="1">
            <a:spLocks/>
          </p:cNvSpPr>
          <p:nvPr/>
        </p:nvSpPr>
        <p:spPr>
          <a:xfrm>
            <a:off x="98425" y="747991"/>
            <a:ext cx="8947150" cy="33945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dirty="0" lang="en" sz="2800">
                <a:latin charset="0" panose="020B0604020202020204" pitchFamily="34" typeface="Arial"/>
                <a:ea charset="0" panose="02000000000000000000" pitchFamily="2" typeface="Roboto"/>
                <a:cs charset="0" panose="020B0604020202020204" pitchFamily="34" typeface="Arial"/>
              </a:rPr>
              <a:t>For each class we’ll run through the following:</a:t>
            </a:r>
          </a:p>
          <a:p>
            <a:pPr indent="0" marL="228600">
              <a:spcBef>
                <a:spcPts val="0"/>
              </a:spcBef>
              <a:buNone/>
            </a:pPr>
            <a:endParaRPr altLang="en" dirty="0" lang="en" sz="15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Set Objectives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Brief Background Lecture</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Watch Me / Coding Demos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Code Discussions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In-Class Exercises</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Project Work</a:t>
            </a:r>
          </a:p>
        </p:txBody>
      </p:sp>
      <p:sp>
        <p:nvSpPr>
          <p:cNvPr id="6" name="Rectangle 5"/>
          <p:cNvSpPr/>
          <p:nvPr/>
        </p:nvSpPr>
        <p:spPr>
          <a:xfrm>
            <a:off x="304801" y="3981690"/>
            <a:ext cx="3746703" cy="2334509"/>
          </a:xfrm>
          <a:prstGeom prst="rect">
            <a:avLst/>
          </a:pr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7" name="TextBox 6"/>
          <p:cNvSpPr txBox="1"/>
          <p:nvPr/>
        </p:nvSpPr>
        <p:spPr>
          <a:xfrm>
            <a:off x="4114800" y="4770099"/>
            <a:ext cx="4977645" cy="523220"/>
          </a:xfrm>
          <a:prstGeom prst="rect">
            <a:avLst/>
          </a:prstGeom>
          <a:noFill/>
        </p:spPr>
        <p:txBody>
          <a:bodyPr numCol="1" rtlCol="0" wrap="none">
            <a:spAutoFit/>
          </a:bodyPr>
          <a:lstStyle/>
          <a:p>
            <a:pPr algn="ctr"/>
            <a:r>
              <a:rPr b="1" dirty="0" lang="en-US" sz="2800" u="sng">
                <a:solidFill>
                  <a:srgbClr val="C00000"/>
                </a:solidFill>
                <a:latin charset="0" panose="020B0604020202020204" pitchFamily="34" typeface="Arial"/>
                <a:cs charset="0" panose="020B0604020202020204" pitchFamily="34" typeface="Arial"/>
              </a:rPr>
              <a:t>The Super Important Stuff!!!</a:t>
            </a:r>
          </a:p>
        </p:txBody>
      </p:sp>
      <p:sp>
        <p:nvSpPr>
          <p:cNvPr id="8" name="TextBox 7"/>
          <p:cNvSpPr txBox="1"/>
          <p:nvPr/>
        </p:nvSpPr>
        <p:spPr>
          <a:xfrm>
            <a:off x="4779502" y="5364612"/>
            <a:ext cx="3648243" cy="523220"/>
          </a:xfrm>
          <a:prstGeom prst="rect">
            <a:avLst/>
          </a:prstGeom>
          <a:noFill/>
        </p:spPr>
        <p:txBody>
          <a:bodyPr numCol="1" rtlCol="0" wrap="none">
            <a:spAutoFit/>
          </a:bodyPr>
          <a:lstStyle/>
          <a:p>
            <a:pPr algn="ctr"/>
            <a:r>
              <a:rPr dirty="0" i="1" lang="en-US" sz="2800">
                <a:solidFill>
                  <a:srgbClr val="C00000"/>
                </a:solidFill>
                <a:latin charset="0" panose="020B0604020202020204" pitchFamily="34" typeface="Arial"/>
                <a:cs charset="0" panose="020B0604020202020204" pitchFamily="34" typeface="Arial"/>
              </a:rPr>
              <a:t>i.e. Always be coding!</a:t>
            </a:r>
          </a:p>
        </p:txBody>
      </p:sp>
    </p:spTree>
    <p:extLst>
      <p:ext uri="{BB962C8B-B14F-4D97-AF65-F5344CB8AC3E}">
        <p14:creationId xmlns:p14="http://schemas.microsoft.com/office/powerpoint/2010/main" val="37232670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Instructor = … ?</a:t>
            </a:r>
          </a:p>
        </p:txBody>
      </p:sp>
      <p:sp>
        <p:nvSpPr>
          <p:cNvPr id="5" name="Shape 70"/>
          <p:cNvSpPr txBox="1">
            <a:spLocks/>
          </p:cNvSpPr>
          <p:nvPr/>
        </p:nvSpPr>
        <p:spPr>
          <a:xfrm>
            <a:off x="196850" y="760690"/>
            <a:ext cx="8947150" cy="5676985"/>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b="1" dirty="0" lang="en-US" sz="2800" u="sng">
                <a:latin charset="0" panose="020B0604020202020204" pitchFamily="34" typeface="Arial"/>
                <a:ea charset="0" panose="02000000000000000000" pitchFamily="2" typeface="Roboto"/>
                <a:cs charset="0" panose="020B0604020202020204" pitchFamily="34" typeface="Arial"/>
              </a:rPr>
              <a:t>Your Name Here</a:t>
            </a:r>
            <a:endParaRPr altLang="en" b="1" dirty="0" lang="en" sz="2800" u="sng">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b="1" dirty="0" lang="en" sz="15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dirty="0" lang="en-US" sz="2800">
                <a:latin charset="0" panose="020B0604020202020204" pitchFamily="34" typeface="Arial"/>
                <a:ea charset="0" panose="02000000000000000000" pitchFamily="2" typeface="Roboto"/>
                <a:cs charset="0" panose="020B0604020202020204" pitchFamily="34" typeface="Arial"/>
              </a:rPr>
              <a:t>&lt;insert education or experience tidbit&gt;</a:t>
            </a: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dirty="0" lang="en-US" sz="2800">
                <a:latin charset="0" panose="020B0604020202020204" pitchFamily="34" typeface="Arial"/>
                <a:ea charset="0" panose="02000000000000000000" pitchFamily="2" typeface="Roboto"/>
                <a:cs charset="0" panose="020B0604020202020204" pitchFamily="34" typeface="Arial"/>
              </a:rPr>
              <a:t>&lt;insert education or experience tidbit&gt;</a:t>
            </a: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800">
                <a:latin charset="0" panose="020B0604020202020204" pitchFamily="34" typeface="Arial"/>
                <a:ea charset="0" panose="02000000000000000000" pitchFamily="2" typeface="Roboto"/>
                <a:cs charset="0" panose="020B0604020202020204" pitchFamily="34" typeface="Arial"/>
              </a:rPr>
              <a:t>Over </a:t>
            </a:r>
            <a:r>
              <a:rPr dirty="0" lang="en-US" sz="2800">
                <a:latin charset="0" panose="020B0604020202020204" pitchFamily="34" typeface="Arial"/>
                <a:ea charset="0" panose="02000000000000000000" pitchFamily="2" typeface="Roboto"/>
                <a:cs charset="0" panose="020B0604020202020204" pitchFamily="34" typeface="Arial"/>
              </a:rPr>
              <a:t>&lt;#&gt;</a:t>
            </a:r>
            <a:r>
              <a:rPr altLang="en" dirty="0" lang="en" sz="2800">
                <a:latin charset="0" panose="020B0604020202020204" pitchFamily="34" typeface="Arial"/>
                <a:ea charset="0" panose="02000000000000000000" pitchFamily="2" typeface="Roboto"/>
                <a:cs charset="0" panose="020B0604020202020204" pitchFamily="34" typeface="Arial"/>
              </a:rPr>
              <a:t> years coding, </a:t>
            </a:r>
            <a:r>
              <a:rPr altLang="en" dirty="0" lang="en" sz="1500">
                <a:latin charset="0" panose="020B0604020202020204" pitchFamily="34" typeface="Arial"/>
                <a:ea charset="0" panose="02000000000000000000" pitchFamily="2" typeface="Roboto"/>
                <a:cs charset="0" panose="020B0604020202020204" pitchFamily="34" typeface="Arial"/>
              </a:rPr>
              <a:t>(with plenty of experience being a n00b at it.)</a:t>
            </a: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0" marL="228600">
              <a:spcBef>
                <a:spcPts val="0"/>
              </a:spcBef>
              <a:buNone/>
            </a:pPr>
            <a:endParaRPr altLang="en" b="1" dirty="0" lang="en" sz="2800">
              <a:latin charset="0" panose="020B0604020202020204" pitchFamily="34" typeface="Arial"/>
              <a:ea charset="0" panose="02000000000000000000" pitchFamily="2" typeface="Roboto"/>
              <a:cs charset="0" panose="020B0604020202020204" pitchFamily="34" typeface="Arial"/>
            </a:endParaRPr>
          </a:p>
        </p:txBody>
      </p:sp>
      <p:sp>
        <p:nvSpPr>
          <p:cNvPr id="7" name="Rectangle 6"/>
          <p:cNvSpPr/>
          <p:nvPr/>
        </p:nvSpPr>
        <p:spPr>
          <a:xfrm>
            <a:off x="3429000" y="4326923"/>
            <a:ext cx="5726741" cy="1323439"/>
          </a:xfrm>
          <a:prstGeom prst="rect">
            <a:avLst/>
          </a:prstGeom>
        </p:spPr>
        <p:txBody>
          <a:bodyPr numCol="1" wrap="square">
            <a:spAutoFit/>
          </a:bodyPr>
          <a:lstStyle/>
          <a:p>
            <a:pPr indent="-457200" marL="685800">
              <a:spcBef>
                <a:spcPts val="0"/>
              </a:spcBef>
              <a:buFont charset="0" panose="020B0604020202020204" pitchFamily="34" typeface="Arial"/>
              <a:buChar char="•"/>
            </a:pPr>
            <a:r>
              <a:rPr dirty="0" i="1" lang="en-US" sz="3000">
                <a:latin charset="0" panose="020B0604020202020204" pitchFamily="34" typeface="Arial"/>
                <a:ea charset="0" panose="02000000000000000000" pitchFamily="2" typeface="Roboto"/>
                <a:cs charset="0" panose="020B0604020202020204" pitchFamily="34" typeface="Arial"/>
              </a:rPr>
              <a:t>&lt;personal fact&gt;</a:t>
            </a:r>
            <a:endParaRPr altLang="en" dirty="0" lang="en" sz="3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0" panose="020B0604020202020204" pitchFamily="34" typeface="Arial"/>
              <a:buChar char="•"/>
            </a:pPr>
            <a:endParaRPr altLang="en" dirty="0" lang="en" sz="3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0" panose="020B0604020202020204" pitchFamily="34" typeface="Arial"/>
              <a:buChar char="•"/>
            </a:pPr>
            <a:r>
              <a:rPr altLang="en" dirty="0" lang="en" sz="2000">
                <a:latin charset="0" panose="020B0604020202020204" pitchFamily="34" typeface="Arial"/>
                <a:ea charset="0" panose="02000000000000000000" pitchFamily="2" typeface="Roboto"/>
                <a:cs charset="0" panose="020B0604020202020204" pitchFamily="34" typeface="Arial"/>
              </a:rPr>
              <a:t>Secretly, </a:t>
            </a:r>
            <a:r>
              <a:rPr dirty="0" lang="en-US" sz="2000">
                <a:latin charset="0" panose="020B0604020202020204" pitchFamily="34" typeface="Arial"/>
                <a:ea charset="0" panose="02000000000000000000" pitchFamily="2" typeface="Roboto"/>
                <a:cs charset="0" panose="020B0604020202020204" pitchFamily="34" typeface="Arial"/>
              </a:rPr>
              <a:t>a &lt;funny fact about yourself&gt;</a:t>
            </a:r>
            <a:endParaRPr altLang="en" dirty="0" lang="en" sz="2000">
              <a:latin charset="0" panose="020B0604020202020204" pitchFamily="34" typeface="Arial"/>
              <a:ea charset="0" panose="02000000000000000000" pitchFamily="2" typeface="Roboto"/>
              <a:cs charset="0" panose="020B0604020202020204" pitchFamily="34" typeface="Arial"/>
            </a:endParaRPr>
          </a:p>
        </p:txBody>
      </p:sp>
      <p:sp>
        <p:nvSpPr>
          <p:cNvPr id="8" name="TextBox 7"/>
          <p:cNvSpPr txBox="1"/>
          <p:nvPr/>
        </p:nvSpPr>
        <p:spPr>
          <a:xfrm>
            <a:off x="870741" y="4803976"/>
            <a:ext cx="1832489" cy="369332"/>
          </a:xfrm>
          <a:prstGeom prst="rect">
            <a:avLst/>
          </a:prstGeom>
          <a:noFill/>
        </p:spPr>
        <p:txBody>
          <a:bodyPr numCol="1" rtlCol="0" wrap="none">
            <a:spAutoFit/>
          </a:bodyPr>
          <a:lstStyle/>
          <a:p>
            <a:r>
              <a:rPr dirty="0" lang="en-US"/>
              <a:t>Insert image here</a:t>
            </a:r>
          </a:p>
        </p:txBody>
      </p:sp>
      <p:sp>
        <p:nvSpPr>
          <p:cNvPr id="6" name="Rectangle 5"/>
          <p:cNvSpPr/>
          <p:nvPr/>
        </p:nvSpPr>
        <p:spPr>
          <a:xfrm>
            <a:off x="304800" y="3962400"/>
            <a:ext cx="3124200" cy="213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r>
              <a:rPr b="1" dirty="0" lang="en-US" sz="3600">
                <a:latin charset="0" panose="020B0604020202020204" pitchFamily="34" typeface="Arial"/>
                <a:cs charset="0" panose="020B0604020202020204" pitchFamily="34" typeface="Arial"/>
              </a:rPr>
              <a:t>Insert image of you here</a:t>
            </a:r>
          </a:p>
        </p:txBody>
      </p:sp>
    </p:spTree>
    <p:extLst>
      <p:ext uri="{BB962C8B-B14F-4D97-AF65-F5344CB8AC3E}">
        <p14:creationId xmlns:p14="http://schemas.microsoft.com/office/powerpoint/2010/main" val="143808629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Pre-Work</a:t>
            </a:r>
          </a:p>
        </p:txBody>
      </p:sp>
    </p:spTree>
    <p:extLst>
      <p:ext uri="{BB962C8B-B14F-4D97-AF65-F5344CB8AC3E}">
        <p14:creationId xmlns:p14="http://schemas.microsoft.com/office/powerpoint/2010/main" val="233079002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Software Checklist</a:t>
            </a:r>
          </a:p>
        </p:txBody>
      </p:sp>
      <p:sp>
        <p:nvSpPr>
          <p:cNvPr id="4" name="Shape 70"/>
          <p:cNvSpPr txBox="1">
            <a:spLocks/>
          </p:cNvSpPr>
          <p:nvPr/>
        </p:nvSpPr>
        <p:spPr>
          <a:xfrm>
            <a:off x="98425" y="747990"/>
            <a:ext cx="8947150" cy="5348009"/>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endParaRPr altLang="en" b="1" dirty="0" lang="en" sz="1500">
              <a:latin charset="0" panose="020B0604020202020204" pitchFamily="34" typeface="Arial"/>
              <a:ea charset="0" panose="02000000000000000000" pitchFamily="2" typeface="Roboto"/>
              <a:cs charset="0" panose="020B0604020202020204" pitchFamily="34" typeface="Arial"/>
            </a:endParaRPr>
          </a:p>
          <a:p>
            <a:pPr indent="0" marL="228600">
              <a:spcBef>
                <a:spcPts val="0"/>
              </a:spcBef>
              <a:buNone/>
            </a:pPr>
            <a:r>
              <a:rPr altLang="en" dirty="0" lang="en" sz="2800">
                <a:latin charset="0" panose="020B0604020202020204" pitchFamily="34" typeface="Arial"/>
                <a:ea charset="0" panose="02000000000000000000" pitchFamily="2" typeface="Roboto"/>
                <a:cs charset="0" panose="020B0604020202020204" pitchFamily="34" typeface="Arial"/>
              </a:rPr>
              <a:t>At this point, you should have each of these installed:</a:t>
            </a: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Slack </a:t>
            </a: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Sublime Text 3</a:t>
            </a: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Git for Version Control</a:t>
            </a: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Git Bash (Windows) or Terminal (Mac)</a:t>
            </a: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Node.js</a:t>
            </a: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Heroku Toolbelt</a:t>
            </a:r>
          </a:p>
          <a:p>
            <a:pPr indent="-457200" marL="685800">
              <a:spcBef>
                <a:spcPts val="0"/>
              </a:spcBef>
              <a:buFont charset="2" panose="05000000000000000000" pitchFamily="2" typeface="Wingdings"/>
              <a:buChar char="q"/>
            </a:pPr>
            <a:r>
              <a:rPr dirty="0" lang="en-US" smtClean="0" sz="2800">
                <a:latin charset="0" panose="020B0604020202020204" pitchFamily="34" typeface="Arial"/>
                <a:ea charset="0" panose="02000000000000000000" pitchFamily="2" typeface="Roboto"/>
                <a:cs charset="0" panose="020B0604020202020204" pitchFamily="34" typeface="Arial"/>
              </a:rPr>
              <a:t> </a:t>
            </a:r>
            <a:r>
              <a:rPr altLang="en" dirty="0" lang="en" smtClean="0" sz="2800">
                <a:latin charset="0" panose="020B0604020202020204" pitchFamily="34" typeface="Arial"/>
                <a:ea charset="0" panose="02000000000000000000" pitchFamily="2" typeface="Roboto"/>
                <a:cs charset="0" panose="020B0604020202020204" pitchFamily="34" typeface="Arial"/>
              </a:rPr>
              <a:t>Google </a:t>
            </a:r>
            <a:r>
              <a:rPr altLang="en" dirty="0" lang="en" sz="2800">
                <a:latin charset="0" panose="020B0604020202020204" pitchFamily="34" typeface="Arial"/>
                <a:ea charset="0" panose="02000000000000000000" pitchFamily="2" typeface="Roboto"/>
                <a:cs charset="0" panose="020B0604020202020204" pitchFamily="34" typeface="Arial"/>
              </a:rPr>
              <a:t>Chrome</a:t>
            </a: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183372950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Accounts Checklist</a:t>
            </a:r>
          </a:p>
        </p:txBody>
      </p:sp>
      <p:sp>
        <p:nvSpPr>
          <p:cNvPr id="5" name="Shape 70"/>
          <p:cNvSpPr txBox="1">
            <a:spLocks/>
          </p:cNvSpPr>
          <p:nvPr/>
        </p:nvSpPr>
        <p:spPr>
          <a:xfrm>
            <a:off x="98425" y="914400"/>
            <a:ext cx="8947150" cy="33945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dirty="0" lang="en" sz="2800">
                <a:latin charset="0" panose="020B0604020202020204" pitchFamily="34" typeface="Arial"/>
                <a:ea charset="0" panose="02000000000000000000" pitchFamily="2" typeface="Roboto"/>
                <a:cs charset="0" panose="020B0604020202020204" pitchFamily="34" typeface="Arial"/>
              </a:rPr>
              <a:t>You should also now have accounts for:</a:t>
            </a: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GitHub (with SSH Integration)</a:t>
            </a:r>
          </a:p>
          <a:p>
            <a:pPr indent="-457200" marL="685800">
              <a:spcBef>
                <a:spcPts val="0"/>
              </a:spcBef>
              <a:buFont charset="2" panose="05000000000000000000" pitchFamily="2" typeface="Wingdings"/>
              <a:buChar char="q"/>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Heroku</a:t>
            </a:r>
          </a:p>
          <a:p>
            <a:pPr indent="-457200" marL="685800">
              <a:spcBef>
                <a:spcPts val="0"/>
              </a:spcBef>
              <a:buFont charset="2" panose="05000000000000000000" pitchFamily="2" typeface="Wingdings"/>
              <a:buChar char="q"/>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LinkedIn</a:t>
            </a:r>
          </a:p>
          <a:p>
            <a:pPr indent="-457200" marL="685800">
              <a:spcBef>
                <a:spcPts val="0"/>
              </a:spcBef>
              <a:buFont charset="2" panose="05000000000000000000" pitchFamily="2" typeface="Wingdings"/>
              <a:buChar char="q"/>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r>
              <a:rPr altLang="en" dirty="0" lang="en" sz="2800">
                <a:latin charset="0" panose="020B0604020202020204" pitchFamily="34" typeface="Arial"/>
                <a:ea charset="0" panose="02000000000000000000" pitchFamily="2" typeface="Roboto"/>
                <a:cs charset="0" panose="020B0604020202020204" pitchFamily="34" typeface="Arial"/>
              </a:rPr>
              <a:t> Stack </a:t>
            </a:r>
            <a:r>
              <a:rPr altLang="en" dirty="0" lang="en" smtClean="0" sz="2800">
                <a:latin charset="0" panose="020B0604020202020204" pitchFamily="34" typeface="Arial"/>
                <a:ea charset="0" panose="02000000000000000000" pitchFamily="2" typeface="Roboto"/>
                <a:cs charset="0" panose="020B0604020202020204" pitchFamily="34" typeface="Arial"/>
              </a:rPr>
              <a:t>Overflow</a:t>
            </a: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213706256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Self-Check</a:t>
            </a:r>
          </a:p>
        </p:txBody>
      </p:sp>
      <p:sp>
        <p:nvSpPr>
          <p:cNvPr id="4" name="Shape 70"/>
          <p:cNvSpPr txBox="1">
            <a:spLocks/>
          </p:cNvSpPr>
          <p:nvPr/>
        </p:nvSpPr>
        <p:spPr>
          <a:xfrm>
            <a:off x="98425" y="914400"/>
            <a:ext cx="8947150" cy="33945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dirty="0" lang="en" sz="2800">
                <a:latin charset="0" panose="020B0604020202020204" pitchFamily="34" typeface="Arial"/>
                <a:ea charset="0" panose="02000000000000000000" pitchFamily="2" typeface="Roboto"/>
                <a:cs charset="0" panose="020B0604020202020204" pitchFamily="34" typeface="Arial"/>
              </a:rPr>
              <a:t>Let’s do some quick checks of the following</a:t>
            </a: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ü"/>
            </a:pPr>
            <a:r>
              <a:rPr altLang="en" dirty="0" lang="en" sz="2800">
                <a:latin charset="0" panose="020B0604020202020204" pitchFamily="34" typeface="Arial"/>
                <a:ea charset="0" panose="02000000000000000000" pitchFamily="2" typeface="Roboto"/>
                <a:cs charset="0" panose="020B0604020202020204" pitchFamily="34" typeface="Arial"/>
              </a:rPr>
              <a:t>Sublime Check</a:t>
            </a:r>
          </a:p>
          <a:p>
            <a:pPr indent="-457200" marL="685800">
              <a:spcBef>
                <a:spcPts val="0"/>
              </a:spcBef>
              <a:buFont charset="2" panose="05000000000000000000" pitchFamily="2" typeface="Wingdings"/>
              <a:buChar char="ü"/>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ü"/>
            </a:pPr>
            <a:r>
              <a:rPr altLang="en" dirty="0" lang="en" sz="2800">
                <a:latin charset="0" panose="020B0604020202020204" pitchFamily="34" typeface="Arial"/>
                <a:ea charset="0" panose="02000000000000000000" pitchFamily="2" typeface="Roboto"/>
                <a:cs charset="0" panose="020B0604020202020204" pitchFamily="34" typeface="Arial"/>
              </a:rPr>
              <a:t>Git Bash / Terminal Check</a:t>
            </a:r>
          </a:p>
          <a:p>
            <a:pPr indent="-457200" marL="685800">
              <a:spcBef>
                <a:spcPts val="0"/>
              </a:spcBef>
              <a:buFont charset="2" panose="05000000000000000000" pitchFamily="2" typeface="Wingdings"/>
              <a:buChar char="ü"/>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ü"/>
            </a:pPr>
            <a:r>
              <a:rPr altLang="en" dirty="0" lang="en" sz="2800">
                <a:latin charset="0" panose="020B0604020202020204" pitchFamily="34" typeface="Arial"/>
                <a:ea charset="0" panose="02000000000000000000" pitchFamily="2" typeface="Roboto"/>
                <a:cs charset="0" panose="020B0604020202020204" pitchFamily="34" typeface="Arial"/>
              </a:rPr>
              <a:t>Node Check</a:t>
            </a:r>
          </a:p>
          <a:p>
            <a:pPr indent="-457200" marL="685800">
              <a:spcBef>
                <a:spcPts val="0"/>
              </a:spcBef>
              <a:buFont charset="2" panose="05000000000000000000" pitchFamily="2" typeface="Wingdings"/>
              <a:buChar char="ü"/>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ü"/>
            </a:pPr>
            <a:r>
              <a:rPr altLang="en" dirty="0" lang="en" sz="2800">
                <a:latin charset="0" panose="020B0604020202020204" pitchFamily="34" typeface="Arial"/>
                <a:ea charset="0" panose="02000000000000000000" pitchFamily="2" typeface="Roboto"/>
                <a:cs charset="0" panose="020B0604020202020204" pitchFamily="34" typeface="Arial"/>
              </a:rPr>
              <a:t>Git Check</a:t>
            </a:r>
          </a:p>
          <a:p>
            <a:pPr indent="-457200" marL="685800">
              <a:spcBef>
                <a:spcPts val="0"/>
              </a:spcBef>
              <a:buFont charset="2" panose="05000000000000000000" pitchFamily="2" typeface="Wingdings"/>
              <a:buChar char="ü"/>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ü"/>
            </a:pPr>
            <a:r>
              <a:rPr altLang="en" dirty="0" lang="en" sz="2800">
                <a:latin charset="0" panose="020B0604020202020204" pitchFamily="34" typeface="Arial"/>
                <a:ea charset="0" panose="02000000000000000000" pitchFamily="2" typeface="Roboto"/>
                <a:cs charset="0" panose="020B0604020202020204" pitchFamily="34" typeface="Arial"/>
              </a:rPr>
              <a:t>Heroku Check</a:t>
            </a:r>
          </a:p>
          <a:p>
            <a:pPr indent="-457200" marL="685800">
              <a:spcBef>
                <a:spcPts val="0"/>
              </a:spcBef>
              <a:buFont charset="2" panose="05000000000000000000" pitchFamily="2" typeface="Wingdings"/>
              <a:buChar char="q"/>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buFont charset="2" panose="05000000000000000000" pitchFamily="2" typeface="Wingdings"/>
              <a:buChar char="q"/>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0" marL="228600">
              <a:spcBef>
                <a:spcPts val="0"/>
              </a:spcBef>
              <a:buNone/>
            </a:pPr>
            <a:endParaRPr altLang="en" dirty="0" lang="en" sz="28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altLang="en" dirty="0" lang="en" sz="2800">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112244765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On the Modern Web</a:t>
            </a:r>
          </a:p>
        </p:txBody>
      </p:sp>
    </p:spTree>
    <p:extLst>
      <p:ext uri="{BB962C8B-B14F-4D97-AF65-F5344CB8AC3E}">
        <p14:creationId xmlns:p14="http://schemas.microsoft.com/office/powerpoint/2010/main" val="319526957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Full-Stack Development?</a:t>
            </a:r>
          </a:p>
        </p:txBody>
      </p:sp>
      <p:pic>
        <p:nvPicPr>
          <p:cNvPr descr="http://cdn.meme.am/instances/64428700.jpg" id="5"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1600200" y="990599"/>
            <a:ext cx="6400800" cy="5177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264508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The “Magic” of YouTube</a:t>
            </a:r>
          </a:p>
        </p:txBody>
      </p:sp>
      <p:pic>
        <p:nvPicPr>
          <p:cNvPr id="4" name="Picture 3"/>
          <p:cNvPicPr>
            <a:picLocks noChangeAspect="1"/>
          </p:cNvPicPr>
          <p:nvPr/>
        </p:nvPicPr>
        <p:blipFill>
          <a:blip r:embed="rId3"/>
          <a:stretch>
            <a:fillRect/>
          </a:stretch>
        </p:blipFill>
        <p:spPr>
          <a:xfrm>
            <a:off x="1143000" y="802186"/>
            <a:ext cx="7206085" cy="5573668"/>
          </a:xfrm>
          <a:prstGeom prst="rect">
            <a:avLst/>
          </a:prstGeom>
        </p:spPr>
      </p:pic>
    </p:spTree>
    <p:extLst>
      <p:ext uri="{BB962C8B-B14F-4D97-AF65-F5344CB8AC3E}">
        <p14:creationId xmlns:p14="http://schemas.microsoft.com/office/powerpoint/2010/main" val="2850271408"/>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Full-Stack Development</a:t>
            </a:r>
          </a:p>
        </p:txBody>
      </p:sp>
      <p:pic>
        <p:nvPicPr>
          <p:cNvPr descr="C:\Users\ahaque89\Downloads\MEAN Deployment Strategy - Page 1 (2).png" id="5" name="Picture 4"/>
          <p:cNvPicPr/>
          <p:nvPr/>
        </p:nvPicPr>
        <p:blipFill rotWithShape="1">
          <a:blip cstate="print" r:embed="rId3">
            <a:extLst>
              <a:ext uri="{28A0092B-C50C-407E-A947-70E740481C1C}">
                <a14:useLocalDpi xmlns:a14="http://schemas.microsoft.com/office/drawing/2010/main" val="0"/>
              </a:ext>
            </a:extLst>
          </a:blip>
          <a:srcRect b="5248" l="2424" r="3151" t="13635"/>
          <a:stretch/>
        </p:blipFill>
        <p:spPr>
          <a:xfrm>
            <a:off x="57398" y="740473"/>
            <a:ext cx="8948716" cy="4212062"/>
          </a:xfrm>
          <a:prstGeom prst="rect">
            <a:avLst/>
          </a:prstGeom>
          <a:noFill/>
          <a:ln>
            <a:noFill/>
          </a:ln>
          <a:extLst>
            <a:ext uri="{53640926-AAD7-44D8-BBD7-CCE9431645EC}">
              <a14:shadowObscured xmlns:a14="http://schemas.microsoft.com/office/drawing/2010/main"/>
            </a:ext>
          </a:extLst>
        </p:spPr>
      </p:pic>
      <p:sp>
        <p:nvSpPr>
          <p:cNvPr id="6" name="Rectangle 5"/>
          <p:cNvSpPr/>
          <p:nvPr/>
        </p:nvSpPr>
        <p:spPr>
          <a:xfrm>
            <a:off x="0" y="4923129"/>
            <a:ext cx="9155741" cy="149231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7" name="Rectangle 6"/>
          <p:cNvSpPr/>
          <p:nvPr/>
        </p:nvSpPr>
        <p:spPr>
          <a:xfrm>
            <a:off x="179712" y="5022270"/>
            <a:ext cx="8796315" cy="1323439"/>
          </a:xfrm>
          <a:prstGeom prst="rect">
            <a:avLst/>
          </a:prstGeom>
        </p:spPr>
        <p:txBody>
          <a:bodyPr numCol="1" wrap="square">
            <a:spAutoFit/>
          </a:bodyPr>
          <a:lstStyle/>
          <a:p>
            <a:pPr indent="-342900" marL="342900">
              <a:buFont charset="0" panose="020B0604020202020204" pitchFamily="34" typeface="Arial"/>
              <a:buChar char="•"/>
            </a:pP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In modern </a:t>
            </a:r>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web apps, </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there’s a constant back-and-forth communication between two key components: the visuals displayed on the user’s browser (</a:t>
            </a:r>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frontend) </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and the data and logic stored on the server (</a:t>
            </a:r>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backend).</a:t>
            </a:r>
          </a:p>
        </p:txBody>
      </p:sp>
    </p:spTree>
    <p:extLst>
      <p:ext uri="{BB962C8B-B14F-4D97-AF65-F5344CB8AC3E}">
        <p14:creationId xmlns:p14="http://schemas.microsoft.com/office/powerpoint/2010/main" val="272830483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Full-Stack Development</a:t>
            </a:r>
          </a:p>
        </p:txBody>
      </p:sp>
      <p:pic>
        <p:nvPicPr>
          <p:cNvPr descr="C:\Users\ahaque89\Downloads\MEAN Deployment Strategy - Page 1 (2).png" id="5" name="Picture 4"/>
          <p:cNvPicPr/>
          <p:nvPr/>
        </p:nvPicPr>
        <p:blipFill rotWithShape="1">
          <a:blip cstate="print" r:embed="rId3">
            <a:extLst>
              <a:ext uri="{28A0092B-C50C-407E-A947-70E740481C1C}">
                <a14:useLocalDpi xmlns:a14="http://schemas.microsoft.com/office/drawing/2010/main" val="0"/>
              </a:ext>
            </a:extLst>
          </a:blip>
          <a:srcRect b="5248" l="2424" r="3151" t="13635"/>
          <a:stretch/>
        </p:blipFill>
        <p:spPr>
          <a:xfrm>
            <a:off x="57398" y="740473"/>
            <a:ext cx="8948716" cy="4212062"/>
          </a:xfrm>
          <a:prstGeom prst="rect">
            <a:avLst/>
          </a:prstGeom>
          <a:noFill/>
          <a:ln>
            <a:noFill/>
          </a:ln>
          <a:extLst>
            <a:ext uri="{53640926-AAD7-44D8-BBD7-CCE9431645EC}">
              <a14:shadowObscured xmlns:a14="http://schemas.microsoft.com/office/drawing/2010/main"/>
            </a:ext>
          </a:extLst>
        </p:spPr>
      </p:pic>
      <p:sp>
        <p:nvSpPr>
          <p:cNvPr id="6" name="Rectangle 5"/>
          <p:cNvSpPr/>
          <p:nvPr/>
        </p:nvSpPr>
        <p:spPr>
          <a:xfrm>
            <a:off x="-1" y="4953000"/>
            <a:ext cx="9155741" cy="149231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8" name="Rectangle 7"/>
          <p:cNvSpPr/>
          <p:nvPr/>
        </p:nvSpPr>
        <p:spPr>
          <a:xfrm>
            <a:off x="173842" y="5181600"/>
            <a:ext cx="8796315" cy="1015663"/>
          </a:xfrm>
          <a:prstGeom prst="rect">
            <a:avLst/>
          </a:prstGeom>
        </p:spPr>
        <p:txBody>
          <a:bodyPr numCol="1" wrap="square">
            <a:spAutoFit/>
          </a:bodyPr>
          <a:lstStyle/>
          <a:p>
            <a:pPr indent="-342900" marL="342900">
              <a:buFont charset="0" panose="020B0604020202020204" pitchFamily="34" typeface="Arial"/>
              <a:buChar char="•"/>
            </a:pPr>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Full-Stack Development </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is the concept of building </a:t>
            </a:r>
            <a:r>
              <a:rPr b="1" dirty="0" i="1" lang="en-US" sz="2000" u="sng">
                <a:solidFill>
                  <a:schemeClr val="bg1"/>
                </a:solidFill>
                <a:latin charset="0" panose="020B0604020202020204" pitchFamily="34" typeface="Arial"/>
                <a:ea charset="0" panose="02000000000000000000" pitchFamily="2" typeface="Roboto"/>
                <a:cs charset="0" panose="020B0604020202020204" pitchFamily="34" typeface="Arial"/>
              </a:rPr>
              <a:t>every</a:t>
            </a:r>
            <a:r>
              <a:rPr dirty="0" i="1" lang="en-US" sz="2000">
                <a:solidFill>
                  <a:schemeClr val="bg1"/>
                </a:solidFill>
                <a:latin charset="0" panose="020B0604020202020204" pitchFamily="34" typeface="Arial"/>
                <a:ea charset="0" panose="02000000000000000000" pitchFamily="2" typeface="Roboto"/>
                <a:cs charset="0" panose="020B0604020202020204" pitchFamily="34" typeface="Arial"/>
              </a:rPr>
              <a:t> </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aspect of the web application – from the visuals and interactions, to the data transfer and processing.</a:t>
            </a:r>
            <a:endParaRPr b="1" dirty="0" lang="en-US" sz="2000" u="sng">
              <a:solidFill>
                <a:schemeClr val="bg1"/>
              </a:solidFill>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959324115"/>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Full-Stack Development</a:t>
            </a:r>
          </a:p>
        </p:txBody>
      </p:sp>
      <p:sp>
        <p:nvSpPr>
          <p:cNvPr id="55" name="Shape 70"/>
          <p:cNvSpPr txBox="1">
            <a:spLocks/>
          </p:cNvSpPr>
          <p:nvPr/>
        </p:nvSpPr>
        <p:spPr>
          <a:xfrm>
            <a:off x="0" y="1041306"/>
            <a:ext cx="3079750" cy="2026067"/>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HTML</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CSS</a:t>
            </a: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JavaScript</a:t>
            </a:r>
            <a:endParaRPr altLang="en" dirty="0" lang="en"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jQuery</a:t>
            </a:r>
            <a:endParaRPr altLang="en" dirty="0" lang="en"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Bootstrap</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SEO</a:t>
            </a:r>
          </a:p>
        </p:txBody>
      </p:sp>
      <p:sp>
        <p:nvSpPr>
          <p:cNvPr id="56" name="Shape 70"/>
          <p:cNvSpPr txBox="1">
            <a:spLocks/>
          </p:cNvSpPr>
          <p:nvPr/>
        </p:nvSpPr>
        <p:spPr>
          <a:xfrm>
            <a:off x="2896001" y="1028449"/>
            <a:ext cx="1920875" cy="1354788"/>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err="1" lang="en" sz="2000">
                <a:latin charset="0" panose="020B0604020202020204" pitchFamily="34" typeface="Arial"/>
                <a:ea charset="0" panose="02000000000000000000" pitchFamily="2" typeface="Roboto"/>
                <a:cs charset="0" panose="020B0604020202020204" pitchFamily="34" typeface="Arial"/>
              </a:rPr>
              <a:t>Heroku</a:t>
            </a:r>
            <a:endParaRPr altLang="en" dirty="0" lang="en"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Git</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GitHub</a:t>
            </a:r>
          </a:p>
        </p:txBody>
      </p:sp>
      <p:sp>
        <p:nvSpPr>
          <p:cNvPr id="57" name="Shape 70"/>
          <p:cNvSpPr txBox="1">
            <a:spLocks/>
          </p:cNvSpPr>
          <p:nvPr/>
        </p:nvSpPr>
        <p:spPr>
          <a:xfrm>
            <a:off x="0" y="3754837"/>
            <a:ext cx="3962401" cy="18288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APIs (Consuming)</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JSON</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AJAX</a:t>
            </a: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Real Time </a:t>
            </a:r>
            <a:r>
              <a:rPr altLang="en" dirty="0" lang="en" sz="2000">
                <a:latin charset="0" panose="020B0604020202020204" pitchFamily="34" typeface="Arial"/>
                <a:ea charset="0" panose="02000000000000000000" pitchFamily="2" typeface="Roboto"/>
                <a:cs charset="0" panose="020B0604020202020204" pitchFamily="34" typeface="Arial"/>
              </a:rPr>
              <a:t>Cloud </a:t>
            </a:r>
            <a:r>
              <a:rPr dirty="0" lang="en-US" sz="2000">
                <a:latin charset="0" panose="020B0604020202020204" pitchFamily="34" typeface="Arial"/>
                <a:ea charset="0" panose="02000000000000000000" pitchFamily="2" typeface="Roboto"/>
                <a:cs charset="0" panose="020B0604020202020204" pitchFamily="34" typeface="Arial"/>
              </a:rPr>
              <a:t>Database </a:t>
            </a:r>
            <a:r>
              <a:rPr altLang="en" dirty="0" lang="en" sz="2000">
                <a:latin charset="0" panose="020B0604020202020204" pitchFamily="34" typeface="Arial"/>
                <a:ea charset="0" panose="02000000000000000000" pitchFamily="2" typeface="Roboto"/>
                <a:cs charset="0" panose="020B0604020202020204" pitchFamily="34" typeface="Arial"/>
              </a:rPr>
              <a:t>via </a:t>
            </a:r>
            <a:r>
              <a:rPr dirty="0" lang="en-US" sz="2000">
                <a:latin charset="0" panose="020B0604020202020204" pitchFamily="34" typeface="Arial"/>
                <a:ea charset="0" panose="02000000000000000000" pitchFamily="2" typeface="Roboto"/>
                <a:cs charset="0" panose="020B0604020202020204" pitchFamily="34" typeface="Arial"/>
              </a:rPr>
              <a:t>Firebase</a:t>
            </a:r>
            <a:endParaRPr altLang="en" dirty="0" lang="en" sz="2000">
              <a:latin charset="0" panose="020B0604020202020204" pitchFamily="34" typeface="Arial"/>
              <a:ea charset="0" panose="02000000000000000000" pitchFamily="2" typeface="Roboto"/>
              <a:cs charset="0" panose="020B0604020202020204" pitchFamily="34" typeface="Arial"/>
            </a:endParaRPr>
          </a:p>
        </p:txBody>
      </p:sp>
      <p:sp>
        <p:nvSpPr>
          <p:cNvPr id="58" name="Shape 70"/>
          <p:cNvSpPr txBox="1">
            <a:spLocks/>
          </p:cNvSpPr>
          <p:nvPr/>
        </p:nvSpPr>
        <p:spPr>
          <a:xfrm>
            <a:off x="5101131" y="1011637"/>
            <a:ext cx="3841750" cy="2743200"/>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Templating Engines</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Sessions</a:t>
            </a: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Writing tests</a:t>
            </a:r>
          </a:p>
          <a:p>
            <a:pPr indent="-457200" marL="685800">
              <a:spcBef>
                <a:spcPts val="0"/>
              </a:spcBef>
            </a:pPr>
            <a:r>
              <a:rPr dirty="0" err="1" lang="en-US" sz="2000">
                <a:latin charset="0" panose="020B0604020202020204" pitchFamily="34" typeface="Arial"/>
                <a:ea charset="0" panose="02000000000000000000" pitchFamily="2" typeface="Roboto"/>
                <a:cs charset="0" panose="020B0604020202020204" pitchFamily="34" typeface="Arial"/>
              </a:rPr>
              <a:t>Node.js</a:t>
            </a:r>
            <a:endParaRPr dirty="0" lang="en-US"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err="1" lang="en" sz="2000">
                <a:latin charset="0" panose="020B0604020202020204" pitchFamily="34" typeface="Arial"/>
                <a:ea charset="0" panose="02000000000000000000" pitchFamily="2" typeface="Roboto"/>
                <a:cs charset="0" panose="020B0604020202020204" pitchFamily="34" typeface="Arial"/>
              </a:rPr>
              <a:t>Express.js</a:t>
            </a:r>
            <a:endParaRPr altLang="en" dirty="0" lang="en"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Creating APIs</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MVC</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User Authentication</a:t>
            </a:r>
            <a:endParaRPr dirty="0" lang="en-US"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dirty="0" lang="en-US" sz="2000">
                <a:latin charset="0" panose="020B0604020202020204" pitchFamily="34" typeface="Arial"/>
                <a:ea charset="0" panose="02000000000000000000" pitchFamily="2" typeface="Roboto"/>
                <a:cs charset="0" panose="020B0604020202020204" pitchFamily="34" typeface="Arial"/>
              </a:rPr>
              <a:t>ORM (</a:t>
            </a:r>
            <a:r>
              <a:rPr dirty="0" err="1" lang="en-US" sz="2000">
                <a:latin charset="0" panose="020B0604020202020204" pitchFamily="34" typeface="Arial"/>
                <a:ea charset="0" panose="02000000000000000000" pitchFamily="2" typeface="Roboto"/>
                <a:cs charset="0" panose="020B0604020202020204" pitchFamily="34" typeface="Arial"/>
              </a:rPr>
              <a:t>Sequelize</a:t>
            </a:r>
            <a:r>
              <a:rPr dirty="0" lang="en-US" smtClean="0" sz="2000">
                <a:latin charset="0" panose="020B0604020202020204" pitchFamily="34" typeface="Arial"/>
                <a:ea charset="0" panose="02000000000000000000" pitchFamily="2" typeface="Roboto"/>
                <a:cs charset="0" panose="020B0604020202020204" pitchFamily="34" typeface="Arial"/>
              </a:rPr>
              <a:t>)</a:t>
            </a:r>
            <a:endParaRPr dirty="0" lang="en-US" sz="2000">
              <a:latin charset="0" panose="020B0604020202020204" pitchFamily="34" typeface="Arial"/>
              <a:ea charset="0" panose="02000000000000000000" pitchFamily="2" typeface="Roboto"/>
              <a:cs charset="0" panose="020B0604020202020204" pitchFamily="34" typeface="Arial"/>
            </a:endParaRPr>
          </a:p>
        </p:txBody>
      </p:sp>
      <p:sp>
        <p:nvSpPr>
          <p:cNvPr id="59" name="Shape 70"/>
          <p:cNvSpPr txBox="1">
            <a:spLocks/>
          </p:cNvSpPr>
          <p:nvPr/>
        </p:nvSpPr>
        <p:spPr>
          <a:xfrm>
            <a:off x="2940592" y="2832132"/>
            <a:ext cx="2130158" cy="901668"/>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MySQL</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MongoDB</a:t>
            </a:r>
          </a:p>
        </p:txBody>
      </p:sp>
      <p:sp>
        <p:nvSpPr>
          <p:cNvPr id="60" name="Shape 70"/>
          <p:cNvSpPr txBox="1">
            <a:spLocks/>
          </p:cNvSpPr>
          <p:nvPr/>
        </p:nvSpPr>
        <p:spPr>
          <a:xfrm>
            <a:off x="5070750" y="4460435"/>
            <a:ext cx="3049242" cy="901668"/>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endParaRPr dirty="0" lang="en-US"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endParaRPr dirty="0" lang="en-US" sz="2000">
              <a:latin charset="0" panose="020B0604020202020204" pitchFamily="34" typeface="Arial"/>
              <a:ea charset="0" panose="02000000000000000000" pitchFamily="2" typeface="Roboto"/>
              <a:cs charset="0" panose="020B0604020202020204" pitchFamily="34" typeface="Arial"/>
            </a:endParaRP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Algorithms</a:t>
            </a:r>
          </a:p>
          <a:p>
            <a:pPr indent="-457200" marL="685800">
              <a:spcBef>
                <a:spcPts val="0"/>
              </a:spcBef>
            </a:pPr>
            <a:r>
              <a:rPr altLang="en" dirty="0" lang="en" sz="2000">
                <a:latin charset="0" panose="020B0604020202020204" pitchFamily="34" typeface="Arial"/>
                <a:ea charset="0" panose="02000000000000000000" pitchFamily="2" typeface="Roboto"/>
                <a:cs charset="0" panose="020B0604020202020204" pitchFamily="34" typeface="Arial"/>
              </a:rPr>
              <a:t>Design Patterns</a:t>
            </a:r>
          </a:p>
        </p:txBody>
      </p:sp>
      <p:sp>
        <p:nvSpPr>
          <p:cNvPr id="61" name="Shape 70"/>
          <p:cNvSpPr txBox="1">
            <a:spLocks/>
          </p:cNvSpPr>
          <p:nvPr/>
        </p:nvSpPr>
        <p:spPr>
          <a:xfrm>
            <a:off x="464904" y="3349346"/>
            <a:ext cx="2305050"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API Interaction</a:t>
            </a:r>
          </a:p>
        </p:txBody>
      </p:sp>
      <p:sp>
        <p:nvSpPr>
          <p:cNvPr id="62" name="Shape 70"/>
          <p:cNvSpPr txBox="1">
            <a:spLocks/>
          </p:cNvSpPr>
          <p:nvPr/>
        </p:nvSpPr>
        <p:spPr>
          <a:xfrm>
            <a:off x="3382673" y="2471504"/>
            <a:ext cx="1905000"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Databases</a:t>
            </a:r>
          </a:p>
        </p:txBody>
      </p:sp>
      <p:sp>
        <p:nvSpPr>
          <p:cNvPr id="63" name="Shape 70"/>
          <p:cNvSpPr txBox="1">
            <a:spLocks/>
          </p:cNvSpPr>
          <p:nvPr/>
        </p:nvSpPr>
        <p:spPr>
          <a:xfrm>
            <a:off x="5504959" y="4708441"/>
            <a:ext cx="2592042"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CS Fundamentals </a:t>
            </a:r>
          </a:p>
        </p:txBody>
      </p:sp>
      <p:sp>
        <p:nvSpPr>
          <p:cNvPr id="64" name="Shape 70"/>
          <p:cNvSpPr txBox="1">
            <a:spLocks/>
          </p:cNvSpPr>
          <p:nvPr/>
        </p:nvSpPr>
        <p:spPr>
          <a:xfrm>
            <a:off x="438460" y="5554332"/>
            <a:ext cx="3904940"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Cutting Edge Development</a:t>
            </a:r>
          </a:p>
        </p:txBody>
      </p:sp>
      <p:sp>
        <p:nvSpPr>
          <p:cNvPr id="65" name="Shape 70"/>
          <p:cNvSpPr txBox="1">
            <a:spLocks/>
          </p:cNvSpPr>
          <p:nvPr/>
        </p:nvSpPr>
        <p:spPr>
          <a:xfrm>
            <a:off x="1676400" y="5867400"/>
            <a:ext cx="1773681" cy="388803"/>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defTabSz="914400" eaLnBrk="1" hangingPunct="1" indent="-457200" latinLnBrk="0" lvl="0" marL="685800" marR="0">
              <a:lnSpc>
                <a:spcPct val="100000"/>
              </a:lnSpc>
              <a:spcBef>
                <a:spcPts val="0"/>
              </a:spcBef>
              <a:spcAft>
                <a:spcPts val="0"/>
              </a:spcAft>
              <a:buClrTx/>
              <a:buSzTx/>
              <a:buFontTx/>
              <a:buNone/>
              <a:tabLst/>
              <a:defRPr/>
            </a:pPr>
            <a:endParaRPr altLang="en" dirty="0" lang="en" sz="2000">
              <a:latin charset="0" panose="020B0604020202020204" pitchFamily="34" typeface="Arial"/>
              <a:ea charset="0" panose="02000000000000000000" pitchFamily="2" typeface="Roboto"/>
              <a:cs charset="0" panose="020B0604020202020204" pitchFamily="34" typeface="Arial"/>
            </a:endParaRPr>
          </a:p>
        </p:txBody>
      </p:sp>
      <p:sp>
        <p:nvSpPr>
          <p:cNvPr id="66" name="Shape 70"/>
          <p:cNvSpPr txBox="1">
            <a:spLocks/>
          </p:cNvSpPr>
          <p:nvPr/>
        </p:nvSpPr>
        <p:spPr>
          <a:xfrm>
            <a:off x="439688" y="634823"/>
            <a:ext cx="2181003"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The Browser</a:t>
            </a:r>
          </a:p>
        </p:txBody>
      </p:sp>
      <p:sp>
        <p:nvSpPr>
          <p:cNvPr id="67" name="Shape 70"/>
          <p:cNvSpPr txBox="1">
            <a:spLocks/>
          </p:cNvSpPr>
          <p:nvPr/>
        </p:nvSpPr>
        <p:spPr>
          <a:xfrm>
            <a:off x="3355059" y="634823"/>
            <a:ext cx="1905000"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altLang="en" b="1" dirty="0" lang="en" sz="2000" u="sng">
                <a:latin charset="0" panose="020B0604020202020204" pitchFamily="34" typeface="Arial"/>
                <a:ea charset="0" panose="02000000000000000000" pitchFamily="2" typeface="Roboto"/>
                <a:cs charset="0" panose="020B0604020202020204" pitchFamily="34" typeface="Arial"/>
              </a:rPr>
              <a:t>Dev Tools</a:t>
            </a:r>
          </a:p>
        </p:txBody>
      </p:sp>
      <p:sp>
        <p:nvSpPr>
          <p:cNvPr id="68" name="Shape 70"/>
          <p:cNvSpPr txBox="1">
            <a:spLocks/>
          </p:cNvSpPr>
          <p:nvPr/>
        </p:nvSpPr>
        <p:spPr>
          <a:xfrm>
            <a:off x="5562982" y="609600"/>
            <a:ext cx="3522975" cy="451282"/>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0" marL="228600">
              <a:spcBef>
                <a:spcPts val="0"/>
              </a:spcBef>
              <a:buNone/>
            </a:pPr>
            <a:r>
              <a:rPr b="1" dirty="0" lang="en-US" sz="2000" u="sng">
                <a:latin charset="0" panose="020B0604020202020204" pitchFamily="34" typeface="Arial"/>
                <a:ea charset="0" panose="02000000000000000000" pitchFamily="2" typeface="Roboto"/>
                <a:cs charset="0" panose="020B0604020202020204" pitchFamily="34" typeface="Arial"/>
              </a:rPr>
              <a:t>Server Side</a:t>
            </a:r>
            <a:endParaRPr altLang="en" b="1" dirty="0" lang="en" sz="2000" u="sng">
              <a:latin charset="0" panose="020B0604020202020204" pitchFamily="34" typeface="Arial"/>
              <a:ea charset="0" panose="02000000000000000000" pitchFamily="2" typeface="Roboto"/>
              <a:cs charset="0" panose="020B0604020202020204" pitchFamily="34" typeface="Arial"/>
            </a:endParaRPr>
          </a:p>
        </p:txBody>
      </p:sp>
      <p:sp>
        <p:nvSpPr>
          <p:cNvPr id="72" name="Shape 70"/>
          <p:cNvSpPr txBox="1">
            <a:spLocks/>
          </p:cNvSpPr>
          <p:nvPr/>
        </p:nvSpPr>
        <p:spPr>
          <a:xfrm>
            <a:off x="-3208" y="5867400"/>
            <a:ext cx="2213008" cy="482109"/>
          </a:xfrm>
          <a:prstGeom prst="rect">
            <a:avLst/>
          </a:prstGeom>
        </p:spPr>
        <p:txBody>
          <a:bodyPr anchor="t" anchorCtr="0" bIns="91425" lIns="91425" numCol="1" rIns="91425" rtlCol="0" tIns="91425" vert="horz">
            <a:noAutofit/>
          </a:bodyPr>
          <a:lstStyle>
            <a:lvl1pPr algn="l" defTabSz="685800" eaLnBrk="1" hangingPunct="1" indent="-257175" latinLnBrk="0" marL="257175" rtl="0">
              <a:spcBef>
                <a:spcPct val="20000"/>
              </a:spcBef>
              <a:buFont charset="0" panose="020B0604020202020204" pitchFamily="34" typeface="Arial"/>
              <a:buChar char="•"/>
              <a:defRPr kern="1200" sz="2400">
                <a:solidFill>
                  <a:schemeClr val="tx1"/>
                </a:solidFill>
                <a:latin typeface="+mn-lt"/>
                <a:ea typeface="+mn-ea"/>
                <a:cs typeface="+mn-cs"/>
              </a:defRPr>
            </a:lvl1pPr>
            <a:lvl2pPr algn="l" defTabSz="685800" eaLnBrk="1" hangingPunct="1" indent="-214313" latinLnBrk="0" marL="557213" rtl="0">
              <a:spcBef>
                <a:spcPct val="20000"/>
              </a:spcBef>
              <a:buFont charset="0" panose="020B0604020202020204" pitchFamily="34" typeface="Arial"/>
              <a:buChar char="–"/>
              <a:defRPr kern="1200" sz="2100">
                <a:solidFill>
                  <a:schemeClr val="tx1"/>
                </a:solidFill>
                <a:latin typeface="+mn-lt"/>
                <a:ea typeface="+mn-ea"/>
                <a:cs typeface="+mn-cs"/>
              </a:defRPr>
            </a:lvl2pPr>
            <a:lvl3pPr algn="l" defTabSz="685800" eaLnBrk="1" hangingPunct="1" indent="-171450" latinLnBrk="0" marL="857250" rtl="0">
              <a:spcBef>
                <a:spcPct val="20000"/>
              </a:spcBef>
              <a:buFont charset="0" panose="020B0604020202020204" pitchFamily="34" typeface="Arial"/>
              <a:buChar char="•"/>
              <a:defRPr kern="1200" sz="1800">
                <a:solidFill>
                  <a:schemeClr val="tx1"/>
                </a:solidFill>
                <a:latin typeface="+mn-lt"/>
                <a:ea typeface="+mn-ea"/>
                <a:cs typeface="+mn-cs"/>
              </a:defRPr>
            </a:lvl3pPr>
            <a:lvl4pPr algn="l" defTabSz="685800" eaLnBrk="1" hangingPunct="1" indent="-171450" latinLnBrk="0" marL="1200150" rtl="0">
              <a:spcBef>
                <a:spcPct val="20000"/>
              </a:spcBef>
              <a:buFont charset="0" panose="020B0604020202020204" pitchFamily="34" typeface="Arial"/>
              <a:buChar char="–"/>
              <a:defRPr kern="1200" sz="1500">
                <a:solidFill>
                  <a:schemeClr val="tx1"/>
                </a:solidFill>
                <a:latin typeface="+mn-lt"/>
                <a:ea typeface="+mn-ea"/>
                <a:cs typeface="+mn-cs"/>
              </a:defRPr>
            </a:lvl4pPr>
            <a:lvl5pPr algn="l" defTabSz="685800" eaLnBrk="1" hangingPunct="1" indent="-171450" latinLnBrk="0" marL="1543050" rtl="0">
              <a:spcBef>
                <a:spcPct val="20000"/>
              </a:spcBef>
              <a:buFont charset="0" panose="020B0604020202020204" pitchFamily="34" typeface="Arial"/>
              <a:buChar char="»"/>
              <a:defRPr kern="1200" sz="1500">
                <a:solidFill>
                  <a:schemeClr val="tx1"/>
                </a:solidFill>
                <a:latin typeface="+mn-lt"/>
                <a:ea typeface="+mn-ea"/>
                <a:cs typeface="+mn-cs"/>
              </a:defRPr>
            </a:lvl5pPr>
            <a:lvl6pPr algn="l" defTabSz="685800" eaLnBrk="1" hangingPunct="1" indent="-171450" latinLnBrk="0" marL="1885950" rtl="0">
              <a:spcBef>
                <a:spcPct val="20000"/>
              </a:spcBef>
              <a:buFont charset="0" panose="020B0604020202020204" pitchFamily="34" typeface="Arial"/>
              <a:buChar char="•"/>
              <a:defRPr kern="1200" sz="1500">
                <a:solidFill>
                  <a:schemeClr val="tx1"/>
                </a:solidFill>
                <a:latin typeface="+mn-lt"/>
                <a:ea typeface="+mn-ea"/>
                <a:cs typeface="+mn-cs"/>
              </a:defRPr>
            </a:lvl6pPr>
            <a:lvl7pPr algn="l" defTabSz="685800" eaLnBrk="1" hangingPunct="1" indent="-171450" latinLnBrk="0" marL="2228850" rtl="0">
              <a:spcBef>
                <a:spcPct val="20000"/>
              </a:spcBef>
              <a:buFont charset="0" panose="020B0604020202020204" pitchFamily="34" typeface="Arial"/>
              <a:buChar char="•"/>
              <a:defRPr kern="1200" sz="1500">
                <a:solidFill>
                  <a:schemeClr val="tx1"/>
                </a:solidFill>
                <a:latin typeface="+mn-lt"/>
                <a:ea typeface="+mn-ea"/>
                <a:cs typeface="+mn-cs"/>
              </a:defRPr>
            </a:lvl7pPr>
            <a:lvl8pPr algn="l" defTabSz="685800" eaLnBrk="1" hangingPunct="1" indent="-171450" latinLnBrk="0" marL="2571750" rtl="0">
              <a:spcBef>
                <a:spcPct val="20000"/>
              </a:spcBef>
              <a:buFont charset="0" panose="020B0604020202020204" pitchFamily="34" typeface="Arial"/>
              <a:buChar char="•"/>
              <a:defRPr kern="1200" sz="1500">
                <a:solidFill>
                  <a:schemeClr val="tx1"/>
                </a:solidFill>
                <a:latin typeface="+mn-lt"/>
                <a:ea typeface="+mn-ea"/>
                <a:cs typeface="+mn-cs"/>
              </a:defRPr>
            </a:lvl8pPr>
            <a:lvl9pPr algn="l" defTabSz="685800" eaLnBrk="1" hangingPunct="1" indent="-171450" latinLnBrk="0" marL="2914650" rtl="0">
              <a:spcBef>
                <a:spcPct val="20000"/>
              </a:spcBef>
              <a:buFont charset="0" panose="020B0604020202020204" pitchFamily="34" typeface="Arial"/>
              <a:buChar char="•"/>
              <a:defRPr kern="1200" sz="1500">
                <a:solidFill>
                  <a:schemeClr val="tx1"/>
                </a:solidFill>
                <a:latin typeface="+mn-lt"/>
                <a:ea typeface="+mn-ea"/>
                <a:cs typeface="+mn-cs"/>
              </a:defRPr>
            </a:lvl9pPr>
          </a:lstStyle>
          <a:p>
            <a:pPr indent="-457200" marL="685800">
              <a:spcBef>
                <a:spcPts val="0"/>
              </a:spcBef>
            </a:pPr>
            <a:r>
              <a:rPr dirty="0" err="1" lang="en-US" sz="2000">
                <a:latin charset="0" panose="020B0604020202020204" pitchFamily="34" typeface="Arial"/>
                <a:ea charset="0" panose="02000000000000000000" pitchFamily="2" typeface="Roboto"/>
                <a:cs charset="0" panose="020B0604020202020204" pitchFamily="34" typeface="Arial"/>
              </a:rPr>
              <a:t>React.js</a:t>
            </a:r>
            <a:endParaRPr altLang="en" dirty="0" lang="en" sz="2000">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24196559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Some Cool Stuff I Made…</a:t>
            </a:r>
          </a:p>
        </p:txBody>
      </p:sp>
      <p:sp>
        <p:nvSpPr>
          <p:cNvPr id="3" name="Rectangle 2"/>
          <p:cNvSpPr/>
          <p:nvPr/>
        </p:nvSpPr>
        <p:spPr>
          <a:xfrm>
            <a:off x="304800" y="914400"/>
            <a:ext cx="8686800" cy="5181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r>
              <a:rPr b="1" dirty="0" lang="en-US" sz="3600">
                <a:latin charset="0" panose="020B0604020202020204" pitchFamily="34" typeface="Arial"/>
                <a:cs charset="0" panose="020B0604020202020204" pitchFamily="34" typeface="Arial"/>
              </a:rPr>
              <a:t>SNAPSHOT OF SOMETHING </a:t>
            </a:r>
          </a:p>
          <a:p>
            <a:pPr algn="ctr"/>
            <a:r>
              <a:rPr b="1" dirty="0" lang="en-US" sz="3600">
                <a:latin charset="0" panose="020B0604020202020204" pitchFamily="34" typeface="Arial"/>
                <a:cs charset="0" panose="020B0604020202020204" pitchFamily="34" typeface="Arial"/>
              </a:rPr>
              <a:t>YOU MADE GOES HERE!</a:t>
            </a:r>
          </a:p>
        </p:txBody>
      </p:sp>
    </p:spTree>
    <p:extLst>
      <p:ext uri="{BB962C8B-B14F-4D97-AF65-F5344CB8AC3E}">
        <p14:creationId xmlns:p14="http://schemas.microsoft.com/office/powerpoint/2010/main" val="2421851072"/>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934200" cy="653854"/>
          </a:xfrm>
        </p:spPr>
        <p:txBody>
          <a:bodyPr numCol="1">
            <a:normAutofit/>
          </a:bodyPr>
          <a:lstStyle/>
          <a:p>
            <a:r>
              <a:rPr dirty="0" lang="en-US" smtClean="0"/>
              <a:t>Google Foo – The Most Important Skill of All</a:t>
            </a:r>
            <a:endParaRPr dirty="0" lang="en-US"/>
          </a:p>
        </p:txBody>
      </p:sp>
      <p:pic>
        <p:nvPicPr>
          <p:cNvPr descr="Warner Archive martial arts kung fu poke golden harvest" id="10242" name="Picture 2"/>
          <p:cNvPicPr>
            <a:picLocks noChangeArrowheads="1" noChangeAspect="1" noCrop="1"/>
          </p:cNvPicPr>
          <p:nvPr/>
        </p:nvPicPr>
        <p:blipFill>
          <a:blip r:embed="rId3">
            <a:extLst>
              <a:ext uri="{28A0092B-C50C-407E-A947-70E740481C1C}">
                <a14:useLocalDpi xmlns:a14="http://schemas.microsoft.com/office/drawing/2010/main" val="0"/>
              </a:ext>
            </a:extLst>
          </a:blip>
          <a:srcRect/>
          <a:stretch>
            <a:fillRect/>
          </a:stretch>
        </p:blipFill>
        <p:spPr>
          <a:xfrm>
            <a:off x="304799" y="838200"/>
            <a:ext cx="8662733" cy="48006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667000" y="5638800"/>
            <a:ext cx="4519186" cy="646331"/>
          </a:xfrm>
          <a:prstGeom prst="rect">
            <a:avLst/>
          </a:prstGeom>
        </p:spPr>
        <p:txBody>
          <a:bodyPr numCol="1" wrap="none">
            <a:spAutoFit/>
          </a:bodyPr>
          <a:lstStyle/>
          <a:p>
            <a:r>
              <a:rPr b="1" dirty="0" lang="en-US" smtClean="0" sz="3600">
                <a:latin charset="0" panose="020B0604020202020204" pitchFamily="34" typeface="Arial"/>
                <a:cs charset="0" panose="020B0604020202020204" pitchFamily="34" typeface="Arial"/>
                <a:hlinkClick r:id="rId4"/>
              </a:rPr>
              <a:t>What is Google Fu?</a:t>
            </a:r>
            <a:endParaRPr b="1" dirty="0" lang="en-US" sz="3600">
              <a:latin charset="0" panose="020B0604020202020204" pitchFamily="34" typeface="Arial"/>
              <a:cs charset="0" panose="020B0604020202020204" pitchFamily="34" typeface="Arial"/>
            </a:endParaRPr>
          </a:p>
        </p:txBody>
      </p:sp>
    </p:spTree>
    <p:extLst>
      <p:ext uri="{BB962C8B-B14F-4D97-AF65-F5344CB8AC3E}">
        <p14:creationId xmlns:p14="http://schemas.microsoft.com/office/powerpoint/2010/main" val="746988852"/>
      </p:ext>
    </p:extLst>
  </p:cSld>
  <p:clrMapOvr>
    <a:masterClrMapping/>
  </p:clrMapOvr>
  <p:transition>
    <p:fade/>
  </p:transition>
  <p:timing>
    <p:tnLst>
      <p:par>
        <p:cTn dur="indefinite" id="1" nodeType="tmRoot" restart="never"/>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Let’s Get </a:t>
            </a:r>
            <a:r>
              <a:rPr dirty="0" err="1" lang="en-US"/>
              <a:t>Crackin</a:t>
            </a:r>
            <a:r>
              <a:rPr dirty="0" lang="en-US"/>
              <a:t>!</a:t>
            </a:r>
          </a:p>
        </p:txBody>
      </p:sp>
    </p:spTree>
    <p:extLst>
      <p:ext uri="{BB962C8B-B14F-4D97-AF65-F5344CB8AC3E}">
        <p14:creationId xmlns:p14="http://schemas.microsoft.com/office/powerpoint/2010/main" val="372968825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Intro to Console / Terminal</a:t>
            </a:r>
          </a:p>
        </p:txBody>
      </p:sp>
      <p:pic>
        <p:nvPicPr>
          <p:cNvPr descr="http://cdn.osxdaily.com/wp-content/uploads/2013/02/better-looking-terminal-mac-os-x.jpg" id="4" name="Picture 4"/>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990600" y="847004"/>
            <a:ext cx="7620000" cy="5469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53088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INSTRUCTOR DEMO</a:t>
            </a:r>
          </a:p>
        </p:txBody>
      </p:sp>
      <p:sp>
        <p:nvSpPr>
          <p:cNvPr id="5" name="Title 1"/>
          <p:cNvSpPr txBox="1">
            <a:spLocks/>
          </p:cNvSpPr>
          <p:nvPr/>
        </p:nvSpPr>
        <p:spPr>
          <a:xfrm>
            <a:off x="304800" y="1447800"/>
            <a:ext cx="8534400" cy="3429000"/>
          </a:xfrm>
          <a:prstGeom prst="rect">
            <a:avLst/>
          </a:prstGeom>
          <a:ln>
            <a:solidFill>
              <a:schemeClr val="accent1"/>
            </a:solidFill>
          </a:ln>
        </p:spPr>
        <p:txBody>
          <a:bodyPr anchor="ctr" bIns="45720" lIns="91440" numCol="1" rIns="91440" rtlCol="0" tIns="45720" vert="horz">
            <a:normAutofit/>
          </a:bodyPr>
          <a:lstStyle>
            <a:lvl1pPr algn="ctr" defTabSz="685800" eaLnBrk="1" hangingPunct="1" latinLnBrk="0" rtl="0">
              <a:spcBef>
                <a:spcPct val="0"/>
              </a:spcBef>
              <a:buNone/>
              <a:defRPr kern="1200" sz="3300">
                <a:solidFill>
                  <a:schemeClr val="tx1"/>
                </a:solidFill>
                <a:latin typeface="+mj-lt"/>
                <a:ea typeface="+mj-ea"/>
                <a:cs typeface="+mj-cs"/>
              </a:defRPr>
            </a:lvl1pPr>
          </a:lstStyle>
          <a:p>
            <a:r>
              <a:rPr b="1" dirty="0" i="1" lang="en-US" sz="3600">
                <a:latin charset="0" panose="020B0604020202020204" pitchFamily="34" typeface="Arial"/>
                <a:ea charset="0" panose="02000000000000000000" pitchFamily="2" typeface="Roboto"/>
                <a:cs charset="0" panose="020B0604020202020204" pitchFamily="34" typeface="Arial"/>
              </a:rPr>
              <a:t>Instructor: Demo </a:t>
            </a:r>
          </a:p>
          <a:p>
            <a:r>
              <a:rPr dirty="0" i="1" lang="en-US" sz="3600">
                <a:latin charset="0" panose="020B0604020202020204" pitchFamily="34" typeface="Arial"/>
                <a:ea charset="0" panose="02000000000000000000" pitchFamily="2" typeface="Roboto"/>
                <a:cs charset="0" panose="020B0604020202020204" pitchFamily="34" typeface="Arial"/>
              </a:rPr>
              <a:t>(1-ConsoleCommands) </a:t>
            </a:r>
          </a:p>
        </p:txBody>
      </p:sp>
    </p:spTree>
    <p:extLst>
      <p:ext uri="{BB962C8B-B14F-4D97-AF65-F5344CB8AC3E}">
        <p14:creationId xmlns:p14="http://schemas.microsoft.com/office/powerpoint/2010/main" val="23017906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dirty="0" lang="en-US"/>
              <a:t>&gt; YOUR TURN!</a:t>
            </a:r>
          </a:p>
        </p:txBody>
      </p:sp>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9" name="TextBox 8"/>
          <p:cNvSpPr txBox="1"/>
          <p:nvPr/>
        </p:nvSpPr>
        <p:spPr>
          <a:xfrm>
            <a:off x="304800" y="914400"/>
            <a:ext cx="8686800" cy="3785652"/>
          </a:xfrm>
          <a:prstGeom prst="rect">
            <a:avLst/>
          </a:prstGeom>
          <a:noFill/>
        </p:spPr>
        <p:txBody>
          <a:bodyPr numCol="1" rtlCol="0" wrap="square">
            <a:spAutoFit/>
          </a:bodyPr>
          <a:lstStyle/>
          <a:p>
            <a:r>
              <a:rPr b="1" dirty="0" lang="en-US" sz="2000">
                <a:latin charset="0" panose="020B0604020202020204" pitchFamily="34" typeface="Arial"/>
                <a:ea charset="0" pitchFamily="2" typeface="Roboto"/>
                <a:cs charset="0" panose="020B0604020202020204" pitchFamily="34" typeface="Arial"/>
              </a:rPr>
              <a:t>Assignment:</a:t>
            </a:r>
            <a:endParaRPr b="1" dirty="0" lang="en-US" sz="2000" u="sng">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Make a folder on your desktop named code.</a:t>
            </a:r>
          </a:p>
          <a:p>
            <a:endParaRPr b="1" dirty="0" lang="en-US" sz="2000">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Put all of your code that you do inside of that folder.</a:t>
            </a:r>
          </a:p>
          <a:p>
            <a:pPr indent="-342900" marL="342900">
              <a:buFont charset="0" panose="020B0604020202020204" pitchFamily="34" typeface="Arial"/>
              <a:buChar char="•"/>
            </a:pPr>
            <a:endParaRPr b="1" dirty="0" lang="en-US" sz="2000">
              <a:latin charset="0" panose="020B0604020202020204" pitchFamily="34" typeface="Arial"/>
              <a:ea charset="0" pitchFamily="2" typeface="Roboto"/>
              <a:cs charset="0" panose="020B0604020202020204" pitchFamily="34" typeface="Arial"/>
            </a:endParaRPr>
          </a:p>
          <a:p>
            <a:r>
              <a:rPr b="1" dirty="0" lang="en-US" sz="2000">
                <a:latin charset="0" panose="020B0604020202020204" pitchFamily="34" typeface="Arial"/>
                <a:ea charset="0" pitchFamily="2" typeface="Roboto"/>
                <a:cs charset="0" panose="020B0604020202020204" pitchFamily="34" typeface="Arial"/>
              </a:rPr>
              <a:t>Best Practices:</a:t>
            </a:r>
          </a:p>
          <a:p>
            <a:pPr indent="-342900" marL="342900">
              <a:buFont charset="0" panose="020B0604020202020204" pitchFamily="34" typeface="Arial"/>
              <a:buChar char="•"/>
            </a:pPr>
            <a:endParaRPr b="1" dirty="0" lang="en-US" sz="2000">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Always use lowercase for folder and file names.</a:t>
            </a:r>
          </a:p>
          <a:p>
            <a:pPr indent="-342900" marL="34290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Never put in spaces in your folder and file names.</a:t>
            </a:r>
          </a:p>
          <a:p>
            <a:pPr indent="-342900" marL="34290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Use dashes to separate.</a:t>
            </a:r>
          </a:p>
        </p:txBody>
      </p:sp>
      <p:sp>
        <p:nvSpPr>
          <p:cNvPr id="5" name="TextBox 4"/>
          <p:cNvSpPr txBox="1"/>
          <p:nvPr/>
        </p:nvSpPr>
        <p:spPr>
          <a:xfrm>
            <a:off x="2895600" y="124825"/>
            <a:ext cx="6096000" cy="369332"/>
          </a:xfrm>
          <a:prstGeom prst="rect">
            <a:avLst/>
          </a:prstGeom>
          <a:noFill/>
        </p:spPr>
        <p:txBody>
          <a:bodyPr numCol="1" rtlCol="0" wrap="square">
            <a:spAutoFit/>
          </a:bodyPr>
          <a:lstStyle/>
          <a:p>
            <a:pPr algn="r"/>
            <a:r>
              <a:rPr b="1" dirty="0" lang="en-US">
                <a:latin charset="0" panose="020B0604020202020204" pitchFamily="34" typeface="Arial"/>
                <a:ea charset="0" pitchFamily="2" typeface="Roboto"/>
                <a:cs charset="0" panose="020B0604020202020204" pitchFamily="34" typeface="Arial"/>
              </a:rPr>
              <a:t>Activity: </a:t>
            </a:r>
            <a:r>
              <a:rPr dirty="0" lang="en-US">
                <a:latin charset="0" panose="020B0604020202020204" pitchFamily="34" typeface="Arial"/>
                <a:ea charset="0" pitchFamily="2" typeface="Roboto"/>
                <a:cs charset="0" panose="020B0604020202020204" pitchFamily="34" typeface="Arial"/>
              </a:rPr>
              <a:t>Get Situated </a:t>
            </a:r>
            <a:r>
              <a:rPr b="1" dirty="0" lang="en-US">
                <a:latin charset="0" panose="020B0604020202020204" pitchFamily="34" typeface="Arial"/>
                <a:ea charset="0" pitchFamily="2" typeface="Roboto"/>
                <a:cs charset="0" panose="020B0604020202020204" pitchFamily="34" typeface="Arial"/>
              </a:rPr>
              <a:t>|  Suggested Time: </a:t>
            </a:r>
            <a:r>
              <a:rPr dirty="0" lang="en-US">
                <a:latin charset="0" panose="020B0604020202020204" pitchFamily="34" typeface="Arial"/>
                <a:ea charset="0" pitchFamily="2" typeface="Roboto"/>
                <a:cs charset="0" panose="020B0604020202020204" pitchFamily="34" typeface="Arial"/>
              </a:rPr>
              <a:t>1 min</a:t>
            </a:r>
            <a:endParaRPr dirty="0" i="1" lang="en-US">
              <a:latin charset="0" panose="020B0604020202020204" pitchFamily="34" typeface="Arial"/>
              <a:ea charset="0" pitchFamily="2" typeface="Roboto"/>
              <a:cs charset="0" panose="020B0604020202020204" pitchFamily="34" typeface="Arial"/>
            </a:endParaRPr>
          </a:p>
        </p:txBody>
      </p:sp>
    </p:spTree>
    <p:extLst>
      <p:ext uri="{BB962C8B-B14F-4D97-AF65-F5344CB8AC3E}">
        <p14:creationId xmlns:p14="http://schemas.microsoft.com/office/powerpoint/2010/main" val="403369377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dirty="0" lang="en-US"/>
              <a:t>&gt; YOUR TURN!</a:t>
            </a:r>
          </a:p>
        </p:txBody>
      </p:sp>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9" name="TextBox 8"/>
          <p:cNvSpPr txBox="1"/>
          <p:nvPr/>
        </p:nvSpPr>
        <p:spPr>
          <a:xfrm>
            <a:off x="304800" y="914400"/>
            <a:ext cx="8686800" cy="5324535"/>
          </a:xfrm>
          <a:prstGeom prst="rect">
            <a:avLst/>
          </a:prstGeom>
          <a:noFill/>
        </p:spPr>
        <p:txBody>
          <a:bodyPr numCol="1" rtlCol="0" wrap="square">
            <a:spAutoFit/>
          </a:bodyPr>
          <a:lstStyle/>
          <a:p>
            <a:r>
              <a:rPr b="1" dirty="0" lang="en-US" sz="2000">
                <a:latin charset="0" panose="020B0604020202020204" pitchFamily="34" typeface="Arial"/>
                <a:ea charset="0" pitchFamily="2" typeface="Roboto"/>
                <a:cs charset="0" panose="020B0604020202020204" pitchFamily="34" typeface="Arial"/>
              </a:rPr>
              <a:t>Assignment:</a:t>
            </a:r>
          </a:p>
          <a:p>
            <a:r>
              <a:rPr dirty="0" lang="en-US" sz="2000">
                <a:latin charset="0" panose="020B0604020202020204" pitchFamily="34" typeface="Arial"/>
                <a:ea charset="0" pitchFamily="2" typeface="Roboto"/>
                <a:cs charset="0" panose="020B0604020202020204" pitchFamily="34" typeface="Arial"/>
              </a:rPr>
              <a:t>From the Terminal / Console and using only the command line, create:</a:t>
            </a:r>
          </a:p>
          <a:p>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A new folder with the name of </a:t>
            </a:r>
            <a:r>
              <a:rPr dirty="0" err="1" lang="en-US" sz="2000">
                <a:latin charset="0" panose="020B0604020202020204" pitchFamily="34" typeface="Arial"/>
                <a:ea charset="0" pitchFamily="2" typeface="Roboto"/>
                <a:cs charset="0" panose="020B0604020202020204" pitchFamily="34" typeface="Arial"/>
              </a:rPr>
              <a:t>first_day_stuff</a:t>
            </a:r>
            <a:r>
              <a:rPr dirty="0" lang="en-US" sz="2000">
                <a:latin charset="0" panose="020B0604020202020204" pitchFamily="34" typeface="Arial"/>
                <a:ea charset="0" pitchFamily="2" typeface="Roboto"/>
                <a:cs charset="0" panose="020B0604020202020204" pitchFamily="34" typeface="Arial"/>
              </a:rPr>
              <a:t>.</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A new HTML file with the name of </a:t>
            </a:r>
            <a:r>
              <a:rPr dirty="0" err="1" lang="en-US" sz="2000">
                <a:latin charset="0" panose="020B0604020202020204" pitchFamily="34" typeface="Arial"/>
                <a:ea charset="0" pitchFamily="2" typeface="Roboto"/>
                <a:cs charset="0" panose="020B0604020202020204" pitchFamily="34" typeface="Arial"/>
              </a:rPr>
              <a:t>first_day.html</a:t>
            </a:r>
            <a:r>
              <a:rPr dirty="0" lang="en-US" sz="2000">
                <a:latin charset="0" panose="020B0604020202020204" pitchFamily="34" typeface="Arial"/>
                <a:ea charset="0" pitchFamily="2" typeface="Roboto"/>
                <a:cs charset="0" panose="020B0604020202020204" pitchFamily="34" typeface="Arial"/>
              </a:rPr>
              <a:t>.</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Open the current folder containing the new HTML file.</a:t>
            </a:r>
          </a:p>
          <a:p>
            <a:endParaRPr dirty="0" lang="en-US" sz="2000">
              <a:latin charset="0" panose="020B0604020202020204" pitchFamily="34" typeface="Arial"/>
              <a:ea charset="0" pitchFamily="2" typeface="Roboto"/>
              <a:cs charset="0" panose="020B0604020202020204" pitchFamily="34" typeface="Arial"/>
            </a:endParaRPr>
          </a:p>
          <a:p>
            <a:r>
              <a:rPr b="1" dirty="0" lang="en-US" sz="2000">
                <a:latin charset="0" panose="020B0604020202020204" pitchFamily="34" typeface="Arial"/>
                <a:ea charset="0" pitchFamily="2" typeface="Roboto"/>
                <a:cs charset="0" panose="020B0604020202020204" pitchFamily="34" typeface="Arial"/>
              </a:rPr>
              <a:t>Bonus:</a:t>
            </a:r>
          </a:p>
          <a:p>
            <a:pPr indent="-285750" marL="28575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Create multiple directories/folders with the names </a:t>
            </a:r>
            <a:r>
              <a:rPr dirty="0" err="1" lang="en-US" sz="2000">
                <a:latin charset="0" panose="020B0604020202020204" pitchFamily="34" typeface="Arial"/>
                <a:ea charset="0" pitchFamily="2" typeface="Roboto"/>
                <a:cs charset="0" panose="020B0604020202020204" pitchFamily="34" typeface="Arial"/>
              </a:rPr>
              <a:t>one_folder</a:t>
            </a:r>
            <a:r>
              <a:rPr dirty="0" lang="en-US" sz="2000">
                <a:latin charset="0" panose="020B0604020202020204" pitchFamily="34" typeface="Arial"/>
                <a:ea charset="0" pitchFamily="2" typeface="Roboto"/>
                <a:cs charset="0" panose="020B0604020202020204" pitchFamily="34" typeface="Arial"/>
              </a:rPr>
              <a:t> and </a:t>
            </a:r>
            <a:r>
              <a:rPr dirty="0" err="1" lang="en-US" sz="2000">
                <a:latin charset="0" panose="020B0604020202020204" pitchFamily="34" typeface="Arial"/>
                <a:ea charset="0" pitchFamily="2" typeface="Roboto"/>
                <a:cs charset="0" panose="020B0604020202020204" pitchFamily="34" typeface="Arial"/>
              </a:rPr>
              <a:t>second_folder</a:t>
            </a:r>
            <a:r>
              <a:rPr dirty="0" lang="en-US" sz="2000">
                <a:latin charset="0" panose="020B0604020202020204" pitchFamily="34" typeface="Arial"/>
                <a:ea charset="0" pitchFamily="2" typeface="Roboto"/>
                <a:cs charset="0" panose="020B0604020202020204" pitchFamily="34" typeface="Arial"/>
              </a:rPr>
              <a:t> in one command.</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z="2000">
                <a:latin charset="0" panose="020B0604020202020204" pitchFamily="34" typeface="Arial"/>
                <a:ea charset="0" pitchFamily="2" typeface="Roboto"/>
                <a:cs charset="0" panose="020B0604020202020204" pitchFamily="34" typeface="Arial"/>
              </a:rPr>
              <a:t>Create multiple files with the names one.html and two.html in one command in the </a:t>
            </a:r>
            <a:r>
              <a:rPr dirty="0" err="1" lang="en-US" sz="2000">
                <a:latin charset="0" panose="020B0604020202020204" pitchFamily="34" typeface="Arial"/>
                <a:ea charset="0" pitchFamily="2" typeface="Roboto"/>
                <a:cs charset="0" panose="020B0604020202020204" pitchFamily="34" typeface="Arial"/>
              </a:rPr>
              <a:t>first_day_stuff</a:t>
            </a:r>
            <a:r>
              <a:rPr dirty="0" lang="en-US" sz="2000">
                <a:latin charset="0" panose="020B0604020202020204" pitchFamily="34" typeface="Arial"/>
                <a:ea charset="0" pitchFamily="2" typeface="Roboto"/>
                <a:cs charset="0" panose="020B0604020202020204" pitchFamily="34" typeface="Arial"/>
              </a:rPr>
              <a:t> directory.</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endParaRPr dirty="0" lang="en-US" sz="2000">
              <a:latin charset="0" panose="020B0604020202020204" pitchFamily="34" typeface="Arial"/>
              <a:ea charset="0" pitchFamily="2" typeface="Roboto"/>
              <a:cs charset="0" panose="020B0604020202020204" pitchFamily="34" typeface="Arial"/>
            </a:endParaRPr>
          </a:p>
        </p:txBody>
      </p:sp>
      <p:sp>
        <p:nvSpPr>
          <p:cNvPr id="5" name="TextBox 4"/>
          <p:cNvSpPr txBox="1"/>
          <p:nvPr/>
        </p:nvSpPr>
        <p:spPr>
          <a:xfrm>
            <a:off x="2895600" y="124825"/>
            <a:ext cx="6096000" cy="369332"/>
          </a:xfrm>
          <a:prstGeom prst="rect">
            <a:avLst/>
          </a:prstGeom>
          <a:noFill/>
        </p:spPr>
        <p:txBody>
          <a:bodyPr numCol="1" rtlCol="0" wrap="square">
            <a:spAutoFit/>
          </a:bodyPr>
          <a:lstStyle/>
          <a:p>
            <a:pPr algn="r"/>
            <a:r>
              <a:rPr b="1" dirty="0" lang="en-US">
                <a:latin charset="0" panose="020B0604020202020204" pitchFamily="34" typeface="Arial"/>
                <a:ea charset="0" pitchFamily="2" typeface="Roboto"/>
                <a:cs charset="0" panose="020B0604020202020204" pitchFamily="34" typeface="Arial"/>
              </a:rPr>
              <a:t>Activity</a:t>
            </a:r>
            <a:r>
              <a:rPr dirty="0" i="1" lang="en-US">
                <a:latin charset="0" panose="020B0604020202020204" pitchFamily="34" typeface="Arial"/>
                <a:ea charset="0" pitchFamily="2" typeface="Roboto"/>
                <a:cs charset="0" panose="020B0604020202020204" pitchFamily="34" typeface="Arial"/>
              </a:rPr>
              <a:t>: </a:t>
            </a:r>
            <a:r>
              <a:rPr dirty="0" lang="en-US">
                <a:latin charset="0" panose="020B0604020202020204" pitchFamily="34" typeface="Arial"/>
                <a:ea charset="0" pitchFamily="2" typeface="Roboto"/>
                <a:cs charset="0" panose="020B0604020202020204" pitchFamily="34" typeface="Arial"/>
              </a:rPr>
              <a:t>Console Commands </a:t>
            </a:r>
            <a:r>
              <a:rPr b="1" dirty="0" lang="en-US">
                <a:latin charset="0" panose="020B0604020202020204" pitchFamily="34" typeface="Arial"/>
                <a:ea charset="0" pitchFamily="2" typeface="Roboto"/>
                <a:cs charset="0" panose="020B0604020202020204" pitchFamily="34" typeface="Arial"/>
              </a:rPr>
              <a:t>|  Suggested Time: </a:t>
            </a:r>
            <a:r>
              <a:rPr dirty="0" lang="en-US">
                <a:latin charset="0" panose="020B0604020202020204" pitchFamily="34" typeface="Arial"/>
                <a:ea charset="0" pitchFamily="2" typeface="Roboto"/>
                <a:cs charset="0" panose="020B0604020202020204" pitchFamily="34" typeface="Arial"/>
              </a:rPr>
              <a:t>12 min</a:t>
            </a:r>
            <a:endParaRPr dirty="0" i="1" lang="en-US">
              <a:latin charset="0" panose="020B0604020202020204" pitchFamily="34" typeface="Arial"/>
              <a:ea charset="0" pitchFamily="2" typeface="Roboto"/>
              <a:cs charset="0" panose="020B0604020202020204" pitchFamily="34" typeface="Arial"/>
            </a:endParaRPr>
          </a:p>
        </p:txBody>
      </p:sp>
    </p:spTree>
    <p:extLst>
      <p:ext uri="{BB962C8B-B14F-4D97-AF65-F5344CB8AC3E}">
        <p14:creationId xmlns:p14="http://schemas.microsoft.com/office/powerpoint/2010/main" val="1005741615"/>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dirty="0" lang="en-US"/>
              <a:t>Intro to Console</a:t>
            </a:r>
          </a:p>
        </p:txBody>
      </p:sp>
      <p:sp>
        <p:nvSpPr>
          <p:cNvPr id="5" name="Title 1"/>
          <p:cNvSpPr txBox="1">
            <a:spLocks/>
          </p:cNvSpPr>
          <p:nvPr/>
        </p:nvSpPr>
        <p:spPr>
          <a:xfrm>
            <a:off x="1438276" y="1267852"/>
            <a:ext cx="6457950" cy="1098174"/>
          </a:xfrm>
          <a:prstGeom prst="rect">
            <a:avLst/>
          </a:prstGeom>
        </p:spPr>
        <p:txBody>
          <a:bodyPr anchor="ctr" bIns="45720" lIns="91440" numCol="1" rIns="91440" rtlCol="0" tIns="45720" vert="horz">
            <a:normAutofit fontScale="70000" lnSpcReduction="20000"/>
          </a:bodyPr>
          <a:lstStyle>
            <a:lvl1pPr algn="ctr" defTabSz="685800" eaLnBrk="1" hangingPunct="1" latinLnBrk="0" rtl="0">
              <a:spcBef>
                <a:spcPct val="0"/>
              </a:spcBef>
              <a:buNone/>
              <a:defRPr kern="1200" sz="3300">
                <a:solidFill>
                  <a:schemeClr val="tx1"/>
                </a:solidFill>
                <a:latin typeface="+mj-lt"/>
                <a:ea typeface="+mj-ea"/>
                <a:cs typeface="+mj-cs"/>
              </a:defRPr>
            </a:lvl1pPr>
          </a:lstStyle>
          <a:p>
            <a:r>
              <a:rPr b="1" dirty="0" i="1" lang="en-US" sz="6000">
                <a:latin charset="0" panose="020B0604020202020204" pitchFamily="34" typeface="Arial"/>
                <a:ea charset="0" panose="02000000000000000000" pitchFamily="2" typeface="Roboto"/>
                <a:cs charset="0" panose="020B0604020202020204" pitchFamily="34" typeface="Arial"/>
              </a:rPr>
              <a:t>Discuss with Neighbors</a:t>
            </a:r>
          </a:p>
        </p:txBody>
      </p:sp>
      <p:pic>
        <p:nvPicPr>
          <p:cNvPr descr="http://www.mememaker.net/static/images/memes/3481290.jpg" id="6" name="Picture 4"/>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2514600" y="2490612"/>
            <a:ext cx="4270823" cy="35341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656156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Hello, HTML</a:t>
            </a:r>
          </a:p>
        </p:txBody>
      </p:sp>
    </p:spTree>
    <p:extLst>
      <p:ext uri="{BB962C8B-B14F-4D97-AF65-F5344CB8AC3E}">
        <p14:creationId xmlns:p14="http://schemas.microsoft.com/office/powerpoint/2010/main" val="155865544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normAutofit/>
          </a:bodyPr>
          <a:lstStyle/>
          <a:p>
            <a:r>
              <a:rPr dirty="0" lang="en-US"/>
              <a:t>&lt;title&gt; Intro to HTML &lt;/title&gt;</a:t>
            </a:r>
          </a:p>
        </p:txBody>
      </p:sp>
      <p:pic>
        <p:nvPicPr>
          <p:cNvPr descr="https://upload.wikimedia.org/wikipedia/commons/thumb/6/61/HTML5_logo_and_wordmark.svg/2000px-HTML5_logo_and_wordmark.svg.png" id="7" name="Picture 2"/>
          <p:cNvPicPr>
            <a:picLocks noChangeArrowheads="1" noChangeAspect="1"/>
          </p:cNvPicPr>
          <p:nvPr/>
        </p:nvPicPr>
        <p:blipFill>
          <a:blip cstate="print" r:embed="rId3">
            <a:extLst>
              <a:ext uri="{28A0092B-C50C-407E-A947-70E740481C1C}">
                <a14:useLocalDpi xmlns:a14="http://schemas.microsoft.com/office/drawing/2010/main" val="0"/>
              </a:ext>
            </a:extLst>
          </a:blip>
          <a:srcRect/>
          <a:stretch>
            <a:fillRect/>
          </a:stretch>
        </p:blipFill>
        <p:spPr>
          <a:xfrm>
            <a:off x="-1" y="897972"/>
            <a:ext cx="4101965" cy="4101965"/>
          </a:xfrm>
          <a:prstGeom prst="rect">
            <a:avLst/>
          </a:prstGeom>
          <a:noFill/>
          <a:extLst>
            <a:ext uri="{909E8E84-426E-40DD-AFC4-6F175D3DCCD1}">
              <a14:hiddenFill xmlns:a14="http://schemas.microsoft.com/office/drawing/2010/main">
                <a:solidFill>
                  <a:srgbClr val="FFFFFF"/>
                </a:solidFill>
              </a14:hiddenFill>
            </a:ext>
          </a:extLst>
        </p:spPr>
      </p:pic>
      <p:pic>
        <p:nvPicPr>
          <p:cNvPr descr="http://www.99lime.com/_bak/topics/you-only-need-10-tags/assets/example3.jpg" id="8" name="Picture 4"/>
          <p:cNvPicPr>
            <a:picLocks noChangeArrowheads="1" noChangeAspect="1"/>
          </p:cNvPicPr>
          <p:nvPr/>
        </p:nvPicPr>
        <p:blipFill>
          <a:blip r:embed="rId4">
            <a:extLst>
              <a:ext uri="{28A0092B-C50C-407E-A947-70E740481C1C}">
                <a14:useLocalDpi xmlns:a14="http://schemas.microsoft.com/office/drawing/2010/main" val="0"/>
              </a:ext>
            </a:extLst>
          </a:blip>
          <a:srcRect/>
          <a:stretch>
            <a:fillRect/>
          </a:stretch>
        </p:blipFill>
        <p:spPr>
          <a:xfrm>
            <a:off x="4127364" y="927158"/>
            <a:ext cx="4776296" cy="414135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 y="5203711"/>
            <a:ext cx="9155741" cy="119708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10" name="Rectangle 9"/>
          <p:cNvSpPr/>
          <p:nvPr/>
        </p:nvSpPr>
        <p:spPr>
          <a:xfrm>
            <a:off x="173842" y="5257800"/>
            <a:ext cx="8796315" cy="1015663"/>
          </a:xfrm>
          <a:prstGeom prst="rect">
            <a:avLst/>
          </a:prstGeom>
        </p:spPr>
        <p:txBody>
          <a:bodyPr numCol="1" wrap="square">
            <a:spAutoFit/>
          </a:bodyPr>
          <a:lstStyle/>
          <a:p>
            <a:pPr indent="-342900" marL="342900">
              <a:buFont charset="0" panose="020B0604020202020204" pitchFamily="34" typeface="Arial"/>
              <a:buChar char="•"/>
            </a:pPr>
            <a:r>
              <a:rPr b="1" dirty="0" lang="en-US" sz="2000">
                <a:solidFill>
                  <a:schemeClr val="bg1"/>
                </a:solidFill>
                <a:latin charset="0" panose="020B0604020202020204" pitchFamily="34" typeface="Arial"/>
                <a:ea charset="0" panose="02000000000000000000" pitchFamily="2" typeface="Roboto"/>
                <a:cs charset="0" panose="020B0604020202020204" pitchFamily="34" typeface="Arial"/>
              </a:rPr>
              <a:t>HTML </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is one of the three base languages behind </a:t>
            </a:r>
            <a:r>
              <a:rPr dirty="0" lang="en-US" sz="2000" u="sng">
                <a:solidFill>
                  <a:schemeClr val="bg1"/>
                </a:solidFill>
                <a:latin charset="0" panose="020B0604020202020204" pitchFamily="34" typeface="Arial"/>
                <a:ea charset="0" panose="02000000000000000000" pitchFamily="2" typeface="Roboto"/>
                <a:cs charset="0" panose="020B0604020202020204" pitchFamily="34" typeface="Arial"/>
              </a:rPr>
              <a:t>every single website</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a:t>
            </a:r>
          </a:p>
          <a:p>
            <a:pPr indent="-342900" marL="342900">
              <a:buFont charset="0" panose="020B0604020202020204" pitchFamily="34" typeface="Arial"/>
              <a:buChar char="•"/>
            </a:pPr>
            <a:endParaRPr dirty="0" lang="en-US" sz="2000">
              <a:solidFill>
                <a:schemeClr val="bg1"/>
              </a:solidFill>
              <a:latin charset="0" panose="020B0604020202020204" pitchFamily="34" typeface="Arial"/>
              <a:ea charset="0" panose="02000000000000000000" pitchFamily="2" typeface="Roboto"/>
              <a:cs charset="0" panose="020B0604020202020204" pitchFamily="34" typeface="Arial"/>
            </a:endParaRPr>
          </a:p>
          <a:p>
            <a:pPr indent="-342900" marL="342900">
              <a:buFont charset="0" panose="020B0604020202020204" pitchFamily="34" typeface="Arial"/>
              <a:buChar char="•"/>
            </a:pP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It defines all of the basic content and a </a:t>
            </a:r>
            <a:r>
              <a:rPr dirty="0" i="1" lang="en-US" sz="2000">
                <a:solidFill>
                  <a:schemeClr val="bg1"/>
                </a:solidFill>
                <a:latin charset="0" panose="020B0604020202020204" pitchFamily="34" typeface="Arial"/>
                <a:ea charset="0" panose="02000000000000000000" pitchFamily="2" typeface="Roboto"/>
                <a:cs charset="0" panose="020B0604020202020204" pitchFamily="34" typeface="Arial"/>
              </a:rPr>
              <a:t>bit</a:t>
            </a:r>
            <a:r>
              <a:rPr dirty="0" lang="en-US" sz="2000">
                <a:solidFill>
                  <a:schemeClr val="bg1"/>
                </a:solidFill>
                <a:latin charset="0" panose="020B0604020202020204" pitchFamily="34" typeface="Arial"/>
                <a:ea charset="0" panose="02000000000000000000" pitchFamily="2" typeface="Roboto"/>
                <a:cs charset="0" panose="020B0604020202020204" pitchFamily="34" typeface="Arial"/>
              </a:rPr>
              <a:t> of formatting.</a:t>
            </a:r>
            <a:endParaRPr b="1" dirty="0" lang="en-US" sz="2000" u="sng">
              <a:solidFill>
                <a:schemeClr val="bg1"/>
              </a:solidFill>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171121045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normAutofit/>
          </a:bodyPr>
          <a:lstStyle/>
          <a:p>
            <a:r>
              <a:rPr dirty="0" lang="en-US"/>
              <a:t>&gt; YOUR TURN</a:t>
            </a:r>
          </a:p>
        </p:txBody>
      </p:sp>
      <p:sp>
        <p:nvSpPr>
          <p:cNvPr id="11" name="Rectangle 10"/>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numCol="1" rtlCol="0"/>
          <a:lstStyle/>
          <a:p>
            <a:pPr algn="ctr"/>
            <a:endParaRPr lang="en-US">
              <a:latin charset="0" panose="020B0604020202020204" pitchFamily="34" typeface="Arial"/>
              <a:cs charset="0" panose="020B0604020202020204" pitchFamily="34" typeface="Arial"/>
            </a:endParaRPr>
          </a:p>
        </p:txBody>
      </p:sp>
      <p:sp>
        <p:nvSpPr>
          <p:cNvPr id="12" name="TextBox 11"/>
          <p:cNvSpPr txBox="1"/>
          <p:nvPr/>
        </p:nvSpPr>
        <p:spPr>
          <a:xfrm>
            <a:off x="304800" y="914400"/>
            <a:ext cx="8686800" cy="5355312"/>
          </a:xfrm>
          <a:prstGeom prst="rect">
            <a:avLst/>
          </a:prstGeom>
          <a:noFill/>
        </p:spPr>
        <p:txBody>
          <a:bodyPr numCol="1" rtlCol="0" wrap="square">
            <a:spAutoFit/>
          </a:bodyPr>
          <a:lstStyle/>
          <a:p>
            <a:r>
              <a:rPr b="1" dirty="0" lang="en-US">
                <a:latin charset="0" panose="020B0604020202020204" pitchFamily="34" typeface="Arial"/>
                <a:ea charset="0" pitchFamily="2" typeface="Roboto"/>
                <a:cs charset="0" panose="020B0604020202020204" pitchFamily="34" typeface="Arial"/>
              </a:rPr>
              <a:t>Assignment:</a:t>
            </a:r>
          </a:p>
          <a:p>
            <a:r>
              <a:rPr dirty="0" lang="en-US">
                <a:latin charset="0" panose="020B0604020202020204" pitchFamily="34" typeface="Arial"/>
                <a:ea charset="0" pitchFamily="2" typeface="Roboto"/>
                <a:cs charset="0" panose="020B0604020202020204" pitchFamily="34" typeface="Arial"/>
              </a:rPr>
              <a:t>In a new HTML file, create the basic structure of an HTML document and include the following in it:</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DOCTYPE declaration.</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Head tag with a title tag.</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H1 tag with a title of your choice.</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Embed an image.</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Create the following three links on your page:</a:t>
            </a:r>
          </a:p>
          <a:p>
            <a:pPr indent="-342900" lvl="1" marL="8001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One link that is target="_blank" so that it opens a new tab when clicked on.</a:t>
            </a:r>
          </a:p>
          <a:p>
            <a:pPr indent="-342900" lvl="1" marL="8001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Make the second link bold.</a:t>
            </a:r>
          </a:p>
          <a:p>
            <a:pPr indent="-342900" lvl="1" marL="8001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  Make the third link a placeholder so it goes nowhere.</a:t>
            </a:r>
          </a:p>
          <a:p>
            <a:endParaRPr dirty="0" lang="en-US">
              <a:latin charset="0" panose="020B0604020202020204" pitchFamily="34" typeface="Arial"/>
              <a:ea charset="0" pitchFamily="2" typeface="Roboto"/>
              <a:cs charset="0" panose="020B0604020202020204" pitchFamily="34" typeface="Arial"/>
            </a:endParaRPr>
          </a:p>
          <a:p>
            <a:r>
              <a:rPr b="1" dirty="0" lang="en-US">
                <a:latin charset="0" panose="020B0604020202020204" pitchFamily="34" typeface="Arial"/>
                <a:ea charset="0" pitchFamily="2" typeface="Roboto"/>
                <a:cs charset="0" panose="020B0604020202020204" pitchFamily="34" typeface="Arial"/>
              </a:rPr>
              <a:t>Bonus:</a:t>
            </a:r>
            <a:endParaRPr dirty="0" lang="en-US">
              <a:latin charset="0" panose="020B0604020202020204" pitchFamily="34" typeface="Arial"/>
              <a:ea charset="0" pitchFamily="2" typeface="Roboto"/>
              <a:cs charset="0" panose="020B0604020202020204" pitchFamily="34" typeface="Arial"/>
            </a:endParaRP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Create an ordered list of steps to make a sandwich.</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Create an unordered list of 5 bands/musicians you like.</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Create a table with 2 columns (animal class and animal name) and 4 rows of animals.</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Use an alternate way of separating links without line breaks.</a:t>
            </a:r>
          </a:p>
          <a:p>
            <a:pPr indent="-342900" marL="342900">
              <a:buFont charset="0" panose="020B0604020202020204" pitchFamily="34" typeface="Arial"/>
              <a:buChar char="•"/>
            </a:pPr>
            <a:r>
              <a:rPr dirty="0" lang="en-US">
                <a:latin charset="0" panose="020B0604020202020204" pitchFamily="34" typeface="Arial"/>
                <a:ea charset="0" pitchFamily="2" typeface="Roboto"/>
                <a:cs charset="0" panose="020B0604020202020204" pitchFamily="34" typeface="Arial"/>
              </a:rPr>
              <a:t>Embed a YouTube video of your favorite band/musician.</a:t>
            </a:r>
          </a:p>
        </p:txBody>
      </p:sp>
    </p:spTree>
    <p:extLst>
      <p:ext uri="{BB962C8B-B14F-4D97-AF65-F5344CB8AC3E}">
        <p14:creationId xmlns:p14="http://schemas.microsoft.com/office/powerpoint/2010/main" val="263229175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The Path of Learning</a:t>
            </a:r>
          </a:p>
        </p:txBody>
      </p:sp>
    </p:spTree>
    <p:extLst>
      <p:ext uri="{BB962C8B-B14F-4D97-AF65-F5344CB8AC3E}">
        <p14:creationId xmlns:p14="http://schemas.microsoft.com/office/powerpoint/2010/main" val="1094745069"/>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lstStyle/>
          <a:p>
            <a:r>
              <a:rPr dirty="0" lang="en-US" smtClean="0"/>
              <a:t>YouTube Video Walkthrough!</a:t>
            </a:r>
            <a:endParaRPr dirty="0" lang="en-US"/>
          </a:p>
        </p:txBody>
      </p:sp>
      <p:pic>
        <p:nvPicPr>
          <p:cNvPr id="2" name="Picture 1"/>
          <p:cNvPicPr>
            <a:picLocks noChangeAspect="1"/>
          </p:cNvPicPr>
          <p:nvPr/>
        </p:nvPicPr>
        <p:blipFill>
          <a:blip r:embed="rId3"/>
          <a:stretch>
            <a:fillRect/>
          </a:stretch>
        </p:blipFill>
        <p:spPr>
          <a:xfrm>
            <a:off x="330200" y="762000"/>
            <a:ext cx="8343900" cy="4733814"/>
          </a:xfrm>
          <a:prstGeom prst="rect">
            <a:avLst/>
          </a:prstGeom>
        </p:spPr>
      </p:pic>
      <p:sp>
        <p:nvSpPr>
          <p:cNvPr id="4" name="Rectangle 3"/>
          <p:cNvSpPr/>
          <p:nvPr/>
        </p:nvSpPr>
        <p:spPr>
          <a:xfrm>
            <a:off x="330200" y="5603960"/>
            <a:ext cx="8343900" cy="646331"/>
          </a:xfrm>
          <a:prstGeom prst="rect">
            <a:avLst/>
          </a:prstGeom>
        </p:spPr>
        <p:txBody>
          <a:bodyPr numCol="1" wrap="square">
            <a:spAutoFit/>
          </a:bodyPr>
          <a:lstStyle/>
          <a:p>
            <a:r>
              <a:rPr dirty="0" lang="en-US">
                <a:latin charset="0" typeface="Arial"/>
                <a:ea charset="0" typeface="Arial"/>
                <a:cs charset="0" typeface="Arial"/>
                <a:hlinkClick r:id="rId4"/>
              </a:rPr>
              <a:t>https://</a:t>
            </a:r>
            <a:r>
              <a:rPr dirty="0" lang="en-US" smtClean="0">
                <a:latin charset="0" typeface="Arial"/>
                <a:ea charset="0" typeface="Arial"/>
                <a:cs charset="0" typeface="Arial"/>
                <a:hlinkClick r:id="rId5"/>
              </a:rPr>
              <a:t>www.youtube.com/watch?v=ieb6Svbc10E&amp;index=1&amp;list=PLgJ8UgkiorCnMLsUevoQRxH8t9bt7ne14</a:t>
            </a:r>
            <a:endParaRPr dirty="0" lang="en-US" smtClean="0">
              <a:latin charset="0" typeface="Arial"/>
              <a:ea charset="0" typeface="Arial"/>
              <a:cs charset="0" typeface="Arial"/>
            </a:endParaRPr>
          </a:p>
        </p:txBody>
      </p:sp>
    </p:spTree>
    <p:extLst>
      <p:ext uri="{BB962C8B-B14F-4D97-AF65-F5344CB8AC3E}">
        <p14:creationId xmlns:p14="http://schemas.microsoft.com/office/powerpoint/2010/main" val="1163107548"/>
      </p:ext>
    </p:extLst>
  </p:cSld>
  <p:clrMapOvr>
    <a:masterClrMapping/>
  </p:clrMapOvr>
  <p:transition>
    <p:fade/>
  </p:transition>
  <p:timing>
    <p:tnLst>
      <p:par>
        <p:cTn dur="indefinite" id="1" nodeType="tmRoot" restart="never"/>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normAutofit/>
          </a:bodyPr>
          <a:lstStyle/>
          <a:p>
            <a:r>
              <a:rPr dirty="0" lang="en-US"/>
              <a:t>&lt;title&gt; Intro to HTML &lt;/title&gt;</a:t>
            </a:r>
          </a:p>
        </p:txBody>
      </p:sp>
      <p:sp>
        <p:nvSpPr>
          <p:cNvPr id="5" name="Title 1"/>
          <p:cNvSpPr txBox="1">
            <a:spLocks/>
          </p:cNvSpPr>
          <p:nvPr/>
        </p:nvSpPr>
        <p:spPr>
          <a:xfrm>
            <a:off x="3208820" y="2935535"/>
            <a:ext cx="6457950" cy="1098174"/>
          </a:xfrm>
          <a:prstGeom prst="rect">
            <a:avLst/>
          </a:prstGeom>
        </p:spPr>
        <p:txBody>
          <a:bodyPr anchor="ctr" bIns="45720" lIns="91440" numCol="1" rIns="91440" rtlCol="0" tIns="45720" vert="horz">
            <a:normAutofit/>
          </a:bodyPr>
          <a:lstStyle>
            <a:lvl1pPr algn="ctr" defTabSz="685800" eaLnBrk="1" hangingPunct="1" latinLnBrk="0" rtl="0">
              <a:spcBef>
                <a:spcPct val="0"/>
              </a:spcBef>
              <a:buNone/>
              <a:defRPr kern="1200" sz="3300">
                <a:solidFill>
                  <a:schemeClr val="tx1"/>
                </a:solidFill>
                <a:latin typeface="+mj-lt"/>
                <a:ea typeface="+mj-ea"/>
                <a:cs typeface="+mj-cs"/>
              </a:defRPr>
            </a:lvl1pPr>
          </a:lstStyle>
          <a:p>
            <a:r>
              <a:rPr b="1" dirty="0" i="1" lang="en-US" sz="6000">
                <a:latin charset="0" panose="020B0604020202020204" pitchFamily="34" typeface="Arial"/>
                <a:ea charset="0" panose="02000000000000000000" pitchFamily="2" typeface="Roboto"/>
                <a:cs charset="0" panose="020B0604020202020204" pitchFamily="34" typeface="Arial"/>
              </a:rPr>
              <a:t>How’d it go?</a:t>
            </a:r>
          </a:p>
        </p:txBody>
      </p:sp>
      <p:pic>
        <p:nvPicPr>
          <p:cNvPr descr="http://static1.squarespace.com/static/553ac67be4b0301603207af9/t/557d4704e4b05efa91181261/1434273541516/question+answer+meme" id="6"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330200" y="1498852"/>
            <a:ext cx="3447706" cy="4097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3027494"/>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Homework!</a:t>
            </a:r>
          </a:p>
        </p:txBody>
      </p:sp>
    </p:spTree>
    <p:extLst>
      <p:ext uri="{BB962C8B-B14F-4D97-AF65-F5344CB8AC3E}">
        <p14:creationId xmlns:p14="http://schemas.microsoft.com/office/powerpoint/2010/main" val="94800163"/>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numCol="1">
            <a:normAutofit/>
          </a:bodyPr>
          <a:lstStyle/>
          <a:p>
            <a:r>
              <a:rPr dirty="0" lang="en-US" smtClean="0"/>
              <a:t>Homework “Due”: Next Class</a:t>
            </a:r>
            <a:endParaRPr dirty="0" lang="en-US"/>
          </a:p>
        </p:txBody>
      </p:sp>
      <p:sp>
        <p:nvSpPr>
          <p:cNvPr id="4" name="TextBox 3"/>
          <p:cNvSpPr txBox="1"/>
          <p:nvPr/>
        </p:nvSpPr>
        <p:spPr>
          <a:xfrm>
            <a:off x="304800" y="914400"/>
            <a:ext cx="8686800" cy="3785652"/>
          </a:xfrm>
          <a:prstGeom prst="rect">
            <a:avLst/>
          </a:prstGeom>
          <a:noFill/>
        </p:spPr>
        <p:txBody>
          <a:bodyPr numCol="1" rtlCol="0" wrap="square">
            <a:spAutoFit/>
          </a:bodyPr>
          <a:lstStyle/>
          <a:p>
            <a:r>
              <a:rPr b="1" dirty="0" lang="en-US" smtClean="0" sz="2000">
                <a:latin charset="0" panose="020B0604020202020204" pitchFamily="34" typeface="Arial"/>
                <a:ea charset="0" pitchFamily="2" typeface="Roboto"/>
                <a:cs charset="0" panose="020B0604020202020204" pitchFamily="34" typeface="Arial"/>
              </a:rPr>
              <a:t>By Next Class:</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mtClean="0" sz="2000">
                <a:latin charset="0" panose="020B0604020202020204" pitchFamily="34" typeface="Arial"/>
                <a:ea charset="0" pitchFamily="2" typeface="Roboto"/>
                <a:cs charset="0" panose="020B0604020202020204" pitchFamily="34" typeface="Arial"/>
              </a:rPr>
              <a:t>Figure out where the GitHub Repo is for our class.</a:t>
            </a:r>
            <a:r>
              <a:rPr dirty="0" lang="en-US" smtClean="0" sz="2000">
                <a:latin charset="0" panose="020B0604020202020204" pitchFamily="34" typeface="Arial"/>
                <a:ea charset="0" pitchFamily="2" typeface="Roboto"/>
                <a:cs charset="0" panose="020B0604020202020204" pitchFamily="34" typeface="Arial"/>
                <a:sym charset="2" panose="05000000000000000000" pitchFamily="2" typeface="Wingdings"/>
              </a:rPr>
              <a:t> </a:t>
            </a:r>
            <a:endParaRPr dirty="0" lang="en-US" smtClean="0"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mtClean="0" sz="2000">
                <a:latin charset="0" panose="020B0604020202020204" pitchFamily="34" typeface="Arial"/>
                <a:ea charset="0" pitchFamily="2" typeface="Roboto"/>
                <a:cs charset="0" panose="020B0604020202020204" pitchFamily="34" typeface="Arial"/>
              </a:rPr>
              <a:t>Re-do the Terminal example from class today. </a:t>
            </a:r>
          </a:p>
          <a:p>
            <a:pPr indent="-285750" marL="285750">
              <a:buFont charset="0" panose="020B0604020202020204" pitchFamily="34" typeface="Arial"/>
              <a:buChar char="•"/>
            </a:pPr>
            <a:endParaRPr dirty="0" lang="en-US" smtClean="0"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r>
              <a:rPr dirty="0" lang="en-US" smtClean="0" sz="2000">
                <a:latin charset="0" panose="020B0604020202020204" pitchFamily="34" typeface="Arial"/>
                <a:ea charset="0" pitchFamily="2" typeface="Roboto"/>
                <a:cs charset="0" panose="020B0604020202020204" pitchFamily="34" typeface="Arial"/>
              </a:rPr>
              <a:t>Re-do the HTML example from class today. </a:t>
            </a:r>
          </a:p>
          <a:p>
            <a:pPr indent="-285750" lvl="1" marL="7429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lvl="1" marL="742950">
              <a:buFont charset="0" panose="020B0604020202020204" pitchFamily="34" typeface="Arial"/>
              <a:buChar char="•"/>
            </a:pPr>
            <a:r>
              <a:rPr dirty="0" lang="en-US" smtClean="0" sz="2000">
                <a:latin charset="0" panose="020B0604020202020204" pitchFamily="34" typeface="Arial"/>
                <a:ea charset="0" pitchFamily="2" typeface="Roboto"/>
                <a:cs charset="0" panose="020B0604020202020204" pitchFamily="34" typeface="Arial"/>
              </a:rPr>
              <a:t>Watch the Walkthrough Video if you felt a bit lost.  </a:t>
            </a: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pPr indent="-285750" marL="285750">
              <a:buFont charset="0" panose="020B0604020202020204" pitchFamily="34" typeface="Arial"/>
              <a:buChar char="•"/>
            </a:pPr>
            <a:endParaRPr dirty="0" lang="en-US" sz="2000">
              <a:latin charset="0" panose="020B0604020202020204" pitchFamily="34" typeface="Arial"/>
              <a:ea charset="0" pitchFamily="2" typeface="Roboto"/>
              <a:cs charset="0" panose="020B0604020202020204" pitchFamily="34" typeface="Arial"/>
            </a:endParaRPr>
          </a:p>
          <a:p>
            <a:endParaRPr dirty="0" lang="en-US" sz="2000">
              <a:latin charset="0" panose="020B0604020202020204" pitchFamily="34" typeface="Arial"/>
              <a:ea charset="0" pitchFamily="2" typeface="Roboto"/>
              <a:cs charset="0" panose="020B0604020202020204" pitchFamily="34" typeface="Arial"/>
            </a:endParaRPr>
          </a:p>
        </p:txBody>
      </p:sp>
    </p:spTree>
    <p:extLst>
      <p:ext uri="{BB962C8B-B14F-4D97-AF65-F5344CB8AC3E}">
        <p14:creationId xmlns:p14="http://schemas.microsoft.com/office/powerpoint/2010/main" val="1048176246"/>
      </p:ext>
    </p:extLst>
  </p:cSld>
  <p:clrMapOvr>
    <a:masterClrMapping/>
  </p:clrMapOvr>
  <p:transition>
    <p:fade/>
  </p:transition>
  <p:timing>
    <p:tnLst>
      <p:par>
        <p:cTn dur="indefinite" id="1" nodeType="tmRoot" restart="never"/>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Your Goals...</a:t>
            </a:r>
            <a:endParaRPr dirty="0" lang="en-US"/>
          </a:p>
        </p:txBody>
      </p:sp>
      <p:sp>
        <p:nvSpPr>
          <p:cNvPr id="11" name="TextBox 10"/>
          <p:cNvSpPr txBox="1"/>
          <p:nvPr/>
        </p:nvSpPr>
        <p:spPr>
          <a:xfrm>
            <a:off x="4884900" y="838200"/>
            <a:ext cx="3573414" cy="830997"/>
          </a:xfrm>
          <a:prstGeom prst="rect">
            <a:avLst/>
          </a:prstGeom>
          <a:noFill/>
        </p:spPr>
        <p:txBody>
          <a:bodyPr numCol="1" rtlCol="0" wrap="none">
            <a:spAutoFit/>
          </a:bodyPr>
          <a:lstStyle/>
          <a:p>
            <a:r>
              <a:rPr b="1" dirty="0" lang="en-US" smtClean="0" sz="4800" u="sng">
                <a:latin charset="0" panose="020B0604020202020204" pitchFamily="34" typeface="Arial"/>
                <a:cs charset="0" panose="020B0604020202020204" pitchFamily="34" typeface="Arial"/>
              </a:rPr>
              <a:t>New Career</a:t>
            </a:r>
            <a:endParaRPr b="1" dirty="0" lang="en-US" sz="4800" u="sng">
              <a:latin charset="0" panose="020B0604020202020204" pitchFamily="34" typeface="Arial"/>
              <a:cs charset="0" panose="020B0604020202020204" pitchFamily="34" typeface="Arial"/>
            </a:endParaRPr>
          </a:p>
        </p:txBody>
      </p:sp>
      <p:sp>
        <p:nvSpPr>
          <p:cNvPr id="21" name="TextBox 20"/>
          <p:cNvSpPr txBox="1"/>
          <p:nvPr/>
        </p:nvSpPr>
        <p:spPr>
          <a:xfrm>
            <a:off x="304800" y="1123517"/>
            <a:ext cx="4580100" cy="461665"/>
          </a:xfrm>
          <a:prstGeom prst="rect">
            <a:avLst/>
          </a:prstGeom>
          <a:noFill/>
        </p:spPr>
        <p:txBody>
          <a:bodyPr numCol="1" rtlCol="0" wrap="none">
            <a:spAutoFit/>
          </a:bodyPr>
          <a:lstStyle/>
          <a:p>
            <a:r>
              <a:rPr b="1" dirty="0" lang="en-US" smtClean="0" sz="2400">
                <a:latin charset="0" panose="020B0604020202020204" pitchFamily="34" typeface="Arial"/>
                <a:cs charset="0" panose="020B0604020202020204" pitchFamily="34" typeface="Arial"/>
              </a:rPr>
              <a:t>Basically 1000% of you said…</a:t>
            </a:r>
            <a:endParaRPr b="1" dirty="0" lang="en-US" sz="2400">
              <a:latin charset="0" panose="020B0604020202020204" pitchFamily="34" typeface="Arial"/>
              <a:cs charset="0" panose="020B0604020202020204" pitchFamily="34" typeface="Arial"/>
            </a:endParaRPr>
          </a:p>
        </p:txBody>
      </p:sp>
      <p:pic>
        <p:nvPicPr>
          <p:cNvPr descr="http://images.boomsbeat.com/data/images/full/212361/when-you-get-a-new-job.jpg" id="5122"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1828800" y="2031878"/>
            <a:ext cx="5410200" cy="4057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218029"/>
      </p:ext>
    </p:extLst>
  </p:cSld>
  <p:clrMapOvr>
    <a:masterClrMapping/>
  </p:clrMapOvr>
  <p:transition>
    <p:fade/>
  </p:transition>
  <p:timing>
    <p:tnLst>
      <p:par>
        <p:cTn dur="indefinite" id="1" nodeType="tmRoot" restart="never"/>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smtClean="0"/>
              <a:t>Your Goals...</a:t>
            </a:r>
            <a:endParaRPr dirty="0" lang="en-US"/>
          </a:p>
        </p:txBody>
      </p:sp>
      <p:sp>
        <p:nvSpPr>
          <p:cNvPr id="12" name="TextBox 11"/>
          <p:cNvSpPr txBox="1"/>
          <p:nvPr/>
        </p:nvSpPr>
        <p:spPr>
          <a:xfrm>
            <a:off x="304800" y="1440540"/>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escape a “</a:t>
            </a:r>
            <a:r>
              <a:rPr dirty="0" lang="en-US" smtClean="0" sz="2400" u="sng">
                <a:latin charset="0" panose="020B0604020202020204" pitchFamily="34" typeface="Arial"/>
                <a:cs charset="0" panose="020B0604020202020204" pitchFamily="34" typeface="Arial"/>
              </a:rPr>
              <a:t>dead-end job</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3" name="TextBox 12"/>
          <p:cNvSpPr txBox="1"/>
          <p:nvPr/>
        </p:nvSpPr>
        <p:spPr>
          <a:xfrm>
            <a:off x="304800" y="2024936"/>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pursue a “</a:t>
            </a:r>
            <a:r>
              <a:rPr dirty="0" lang="en-US" smtClean="0" sz="2400" u="sng">
                <a:latin charset="0" panose="020B0604020202020204" pitchFamily="34" typeface="Arial"/>
                <a:cs charset="0" panose="020B0604020202020204" pitchFamily="34" typeface="Arial"/>
              </a:rPr>
              <a:t>dream</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4" name="TextBox 13"/>
          <p:cNvSpPr txBox="1"/>
          <p:nvPr/>
        </p:nvSpPr>
        <p:spPr>
          <a:xfrm>
            <a:off x="304800" y="2609332"/>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be able to “</a:t>
            </a:r>
            <a:r>
              <a:rPr dirty="0" lang="en-US" smtClean="0" sz="2400" u="sng">
                <a:latin charset="0" panose="020B0604020202020204" pitchFamily="34" typeface="Arial"/>
                <a:cs charset="0" panose="020B0604020202020204" pitchFamily="34" typeface="Arial"/>
              </a:rPr>
              <a:t>create</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5" name="TextBox 14"/>
          <p:cNvSpPr txBox="1"/>
          <p:nvPr/>
        </p:nvSpPr>
        <p:spPr>
          <a:xfrm>
            <a:off x="304800" y="3193728"/>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follow a “</a:t>
            </a:r>
            <a:r>
              <a:rPr dirty="0" lang="en-US" smtClean="0" sz="2400" u="sng">
                <a:latin charset="0" panose="020B0604020202020204" pitchFamily="34" typeface="Arial"/>
                <a:cs charset="0" panose="020B0604020202020204" pitchFamily="34" typeface="Arial"/>
              </a:rPr>
              <a:t>fascination</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6" name="TextBox 15"/>
          <p:cNvSpPr txBox="1"/>
          <p:nvPr/>
        </p:nvSpPr>
        <p:spPr>
          <a:xfrm>
            <a:off x="304800" y="3778124"/>
            <a:ext cx="8686801"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attain “</a:t>
            </a:r>
            <a:r>
              <a:rPr dirty="0" lang="en-US" smtClean="0" sz="2400" u="sng">
                <a:latin charset="0" panose="020B0604020202020204" pitchFamily="34" typeface="Arial"/>
                <a:cs charset="0" panose="020B0604020202020204" pitchFamily="34" typeface="Arial"/>
              </a:rPr>
              <a:t>financial stability</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7" name="TextBox 16"/>
          <p:cNvSpPr txBox="1"/>
          <p:nvPr/>
        </p:nvSpPr>
        <p:spPr>
          <a:xfrm>
            <a:off x="304801" y="4362520"/>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attain “</a:t>
            </a:r>
            <a:r>
              <a:rPr dirty="0" lang="en-US" smtClean="0" sz="2400" u="sng">
                <a:latin charset="0" panose="020B0604020202020204" pitchFamily="34" typeface="Arial"/>
                <a:cs charset="0" panose="020B0604020202020204" pitchFamily="34" typeface="Arial"/>
              </a:rPr>
              <a:t>financial freedom</a:t>
            </a:r>
            <a:r>
              <a:rPr dirty="0" lang="en-US" smtClean="0" sz="2400">
                <a:latin charset="0" panose="020B0604020202020204" pitchFamily="34" typeface="Arial"/>
                <a:cs charset="0" panose="020B0604020202020204" pitchFamily="34" typeface="Arial"/>
              </a:rPr>
              <a:t>”</a:t>
            </a:r>
            <a:endParaRPr dirty="0" lang="en-US" sz="2400">
              <a:latin charset="0" panose="020B0604020202020204" pitchFamily="34" typeface="Arial"/>
              <a:cs charset="0" panose="020B0604020202020204" pitchFamily="34" typeface="Arial"/>
            </a:endParaRPr>
          </a:p>
        </p:txBody>
      </p:sp>
      <p:sp>
        <p:nvSpPr>
          <p:cNvPr id="18" name="TextBox 17"/>
          <p:cNvSpPr txBox="1"/>
          <p:nvPr/>
        </p:nvSpPr>
        <p:spPr>
          <a:xfrm>
            <a:off x="304800" y="4946916"/>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a:t>
            </a:r>
            <a:r>
              <a:rPr dirty="0" lang="en-US" smtClean="0" sz="2400" u="sng">
                <a:latin charset="0" panose="020B0604020202020204" pitchFamily="34" typeface="Arial"/>
                <a:cs charset="0" panose="020B0604020202020204" pitchFamily="34" typeface="Arial"/>
              </a:rPr>
              <a:t>challenge</a:t>
            </a:r>
            <a:r>
              <a:rPr dirty="0" lang="en-US" smtClean="0" sz="2400">
                <a:latin charset="0" panose="020B0604020202020204" pitchFamily="34" typeface="Arial"/>
                <a:cs charset="0" panose="020B0604020202020204" pitchFamily="34" typeface="Arial"/>
              </a:rPr>
              <a:t>” yourself</a:t>
            </a:r>
            <a:endParaRPr dirty="0" lang="en-US" sz="2400">
              <a:latin charset="0" panose="020B0604020202020204" pitchFamily="34" typeface="Arial"/>
              <a:cs charset="0" panose="020B0604020202020204" pitchFamily="34" typeface="Arial"/>
            </a:endParaRPr>
          </a:p>
        </p:txBody>
      </p:sp>
      <p:sp>
        <p:nvSpPr>
          <p:cNvPr id="19" name="TextBox 18"/>
          <p:cNvSpPr txBox="1"/>
          <p:nvPr/>
        </p:nvSpPr>
        <p:spPr>
          <a:xfrm>
            <a:off x="332438" y="838200"/>
            <a:ext cx="5480988" cy="461665"/>
          </a:xfrm>
          <a:prstGeom prst="rect">
            <a:avLst/>
          </a:prstGeom>
          <a:noFill/>
        </p:spPr>
        <p:txBody>
          <a:bodyPr numCol="1" rtlCol="0" wrap="none">
            <a:spAutoFit/>
          </a:bodyPr>
          <a:lstStyle/>
          <a:p>
            <a:r>
              <a:rPr b="1" dirty="0" lang="en-US" smtClean="0" sz="2400" u="sng">
                <a:latin charset="0" panose="020B0604020202020204" pitchFamily="34" typeface="Arial"/>
                <a:cs charset="0" panose="020B0604020202020204" pitchFamily="34" typeface="Arial"/>
              </a:rPr>
              <a:t>And why do you want a new career?</a:t>
            </a:r>
            <a:endParaRPr b="1" dirty="0" lang="en-US" sz="2400" u="sng">
              <a:latin charset="0" panose="020B0604020202020204" pitchFamily="34" typeface="Arial"/>
              <a:cs charset="0" panose="020B0604020202020204" pitchFamily="34" typeface="Arial"/>
            </a:endParaRPr>
          </a:p>
        </p:txBody>
      </p:sp>
      <p:sp>
        <p:nvSpPr>
          <p:cNvPr id="20" name="TextBox 19"/>
          <p:cNvSpPr txBox="1"/>
          <p:nvPr/>
        </p:nvSpPr>
        <p:spPr>
          <a:xfrm>
            <a:off x="304800" y="5531309"/>
            <a:ext cx="8686800" cy="461665"/>
          </a:xfrm>
          <a:prstGeom prst="rect">
            <a:avLst/>
          </a:prstGeom>
          <a:noFill/>
        </p:spPr>
        <p:txBody>
          <a:bodyPr numCol="1" rtlCol="0" wrap="square">
            <a:spAutoFit/>
          </a:bodyPr>
          <a:lstStyle/>
          <a:p>
            <a:r>
              <a:rPr dirty="0" lang="en-US" smtClean="0" sz="2400">
                <a:latin charset="0" panose="020B0604020202020204" pitchFamily="34" typeface="Arial"/>
                <a:cs charset="0" panose="020B0604020202020204" pitchFamily="34" typeface="Arial"/>
              </a:rPr>
              <a:t>To be a “</a:t>
            </a:r>
            <a:r>
              <a:rPr dirty="0" lang="en-US" smtClean="0" sz="2400" u="sng">
                <a:latin charset="0" panose="020B0604020202020204" pitchFamily="34" typeface="Arial"/>
                <a:cs charset="0" panose="020B0604020202020204" pitchFamily="34" typeface="Arial"/>
              </a:rPr>
              <a:t>role model</a:t>
            </a:r>
            <a:r>
              <a:rPr dirty="0" lang="en-US" smtClean="0" sz="2400">
                <a:latin charset="0" panose="020B0604020202020204" pitchFamily="34" typeface="Arial"/>
                <a:cs charset="0" panose="020B0604020202020204" pitchFamily="34" typeface="Arial"/>
              </a:rPr>
              <a:t>” for kids</a:t>
            </a:r>
            <a:endParaRPr dirty="0" lang="en-US" sz="2400">
              <a:latin charset="0" panose="020B0604020202020204" pitchFamily="34" typeface="Arial"/>
              <a:cs charset="0" panose="020B0604020202020204" pitchFamily="34" typeface="Arial"/>
            </a:endParaRPr>
          </a:p>
        </p:txBody>
      </p:sp>
      <p:pic>
        <p:nvPicPr>
          <p:cNvPr descr="http://s2.quickmeme.com/img/74/74e004eeea3edb4c231d09763dfacf85bb6bf56184b0dfc8c7aaaf5ed3e55a27.jpg" id="8194" name="Picture 2"/>
          <p:cNvPicPr>
            <a:picLocks noChangeArrowheads="1" noChangeAspect="1"/>
          </p:cNvPicPr>
          <p:nvPr/>
        </p:nvPicPr>
        <p:blipFill>
          <a:blip r:embed="rId3">
            <a:extLst>
              <a:ext uri="{28A0092B-C50C-407E-A947-70E740481C1C}">
                <a14:useLocalDpi xmlns:a14="http://schemas.microsoft.com/office/drawing/2010/main" val="0"/>
              </a:ext>
            </a:extLst>
          </a:blip>
          <a:srcRect/>
          <a:stretch>
            <a:fillRect/>
          </a:stretch>
        </p:blipFill>
        <p:spPr>
          <a:xfrm>
            <a:off x="4686300" y="1823772"/>
            <a:ext cx="4210487" cy="3152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852593"/>
      </p:ext>
    </p:extLst>
  </p:cSld>
  <p:clrMapOvr>
    <a:masterClrMapping/>
  </p:clrMapOvr>
  <p:transition>
    <p:fade/>
  </p:transition>
  <p:timing>
    <p:tnLst>
      <p:par>
        <p:cTn dur="indefinite" id="1" nodeType="tmRoot" restart="never"/>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Your Goal = Our Goal</a:t>
            </a:r>
          </a:p>
        </p:txBody>
      </p:sp>
      <p:sp>
        <p:nvSpPr>
          <p:cNvPr id="3" name="Content Placeholder 2"/>
          <p:cNvSpPr txBox="1">
            <a:spLocks/>
          </p:cNvSpPr>
          <p:nvPr/>
        </p:nvSpPr>
        <p:spPr>
          <a:xfrm>
            <a:off x="289560" y="762000"/>
            <a:ext cx="8583814" cy="5638800"/>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endParaRPr dirty="0" lang="en-US" sz="3200">
              <a:latin charset="0" panose="020B0604020202020204" pitchFamily="34" typeface="Arial"/>
              <a:ea charset="0" panose="02000000000000000000" pitchFamily="2" typeface="Roboto"/>
              <a:cs charset="0" panose="020B0604020202020204" pitchFamily="34" typeface="Arial"/>
            </a:endParaRPr>
          </a:p>
          <a:p>
            <a:pPr algn="ctr" indent="0">
              <a:spcBef>
                <a:spcPts val="0"/>
              </a:spcBef>
              <a:buNone/>
            </a:pPr>
            <a:r>
              <a:rPr dirty="0" lang="en-US" sz="3200">
                <a:latin charset="0" panose="020B0604020202020204" pitchFamily="34" typeface="Arial"/>
                <a:ea charset="0" panose="02000000000000000000" pitchFamily="2" typeface="Roboto"/>
                <a:cs charset="0" panose="020B0604020202020204" pitchFamily="34" typeface="Arial"/>
              </a:rPr>
              <a:t>As instructors, </a:t>
            </a:r>
          </a:p>
          <a:p>
            <a:pPr algn="ctr" indent="0">
              <a:spcBef>
                <a:spcPts val="0"/>
              </a:spcBef>
              <a:buNone/>
            </a:pPr>
            <a:r>
              <a:rPr b="1" dirty="0" lang="en-US" sz="3200">
                <a:latin charset="0" panose="020B0604020202020204" pitchFamily="34" typeface="Arial"/>
                <a:ea charset="0" panose="02000000000000000000" pitchFamily="2" typeface="Roboto"/>
                <a:cs charset="0" panose="020B0604020202020204" pitchFamily="34" typeface="Arial"/>
              </a:rPr>
              <a:t>we take your goals </a:t>
            </a:r>
            <a:r>
              <a:rPr b="1" dirty="0" lang="en-US" sz="3200" u="sng">
                <a:latin charset="0" panose="020B0604020202020204" pitchFamily="34" typeface="Arial"/>
                <a:ea charset="0" panose="02000000000000000000" pitchFamily="2" typeface="Roboto"/>
                <a:cs charset="0" panose="020B0604020202020204" pitchFamily="34" typeface="Arial"/>
              </a:rPr>
              <a:t>very, </a:t>
            </a:r>
            <a:r>
              <a:rPr b="1" dirty="0" i="1" lang="en-US" sz="3200" u="sng">
                <a:latin charset="0" panose="020B0604020202020204" pitchFamily="34" typeface="Arial"/>
                <a:ea charset="0" panose="02000000000000000000" pitchFamily="2" typeface="Roboto"/>
                <a:cs charset="0" panose="020B0604020202020204" pitchFamily="34" typeface="Arial"/>
              </a:rPr>
              <a:t>very</a:t>
            </a:r>
            <a:r>
              <a:rPr b="1" dirty="0" lang="en-US" sz="3200" u="sng">
                <a:latin charset="0" panose="020B0604020202020204" pitchFamily="34" typeface="Arial"/>
                <a:ea charset="0" panose="02000000000000000000" pitchFamily="2" typeface="Roboto"/>
                <a:cs charset="0" panose="020B0604020202020204" pitchFamily="34" typeface="Arial"/>
              </a:rPr>
              <a:t> seriously.</a:t>
            </a:r>
          </a:p>
          <a:p>
            <a:pPr algn="ctr" indent="0">
              <a:spcBef>
                <a:spcPts val="0"/>
              </a:spcBef>
              <a:buNone/>
            </a:pPr>
            <a:endParaRPr b="1" dirty="0" lang="en-US" sz="3200" u="sng">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181127823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dirty="0" lang="en-US"/>
              <a:t>Support Team</a:t>
            </a:r>
          </a:p>
        </p:txBody>
      </p:sp>
      <p:sp>
        <p:nvSpPr>
          <p:cNvPr id="3" name="Content Placeholder 2"/>
          <p:cNvSpPr txBox="1">
            <a:spLocks/>
          </p:cNvSpPr>
          <p:nvPr/>
        </p:nvSpPr>
        <p:spPr>
          <a:xfrm>
            <a:off x="289560" y="762000"/>
            <a:ext cx="8583814" cy="5334000"/>
          </a:xfrm>
          <a:prstGeom prst="rect">
            <a:avLst/>
          </a:prstGeom>
        </p:spPr>
        <p:txBody>
          <a:bodyPr numCol="1">
            <a:noAutofit/>
          </a:bodyPr>
          <a:lst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a:lstStyle>
          <a:p>
            <a:pPr indent="0">
              <a:spcBef>
                <a:spcPts val="0"/>
              </a:spcBef>
              <a:buNone/>
            </a:pPr>
            <a:endParaRPr b="1" dirty="0" lang="en-US" sz="1500">
              <a:latin charset="0" panose="020B0604020202020204" pitchFamily="34" typeface="Arial"/>
              <a:ea charset="0" panose="02000000000000000000" pitchFamily="2" typeface="Roboto"/>
              <a:cs charset="0" panose="020B0604020202020204" pitchFamily="34" typeface="Arial"/>
            </a:endParaRPr>
          </a:p>
          <a:p>
            <a:pPr indent="0">
              <a:spcBef>
                <a:spcPts val="0"/>
              </a:spcBef>
              <a:buNone/>
            </a:pPr>
            <a:r>
              <a:rPr b="1" dirty="0" lang="en-US" sz="3200">
                <a:latin charset="0" panose="020B0604020202020204" pitchFamily="34" typeface="Arial"/>
                <a:ea charset="0" panose="02000000000000000000" pitchFamily="2" typeface="Roboto"/>
                <a:cs charset="0" panose="020B0604020202020204" pitchFamily="34" typeface="Arial"/>
              </a:rPr>
              <a:t>Our Promise:</a:t>
            </a:r>
          </a:p>
          <a:p>
            <a:pPr indent="0">
              <a:spcBef>
                <a:spcPts val="0"/>
              </a:spcBef>
              <a:buNone/>
            </a:pPr>
            <a:r>
              <a:rPr dirty="0" lang="en-US" sz="2400">
                <a:latin charset="0" panose="020B0604020202020204" pitchFamily="34" typeface="Arial"/>
                <a:ea charset="0" panose="02000000000000000000" pitchFamily="2" typeface="Roboto"/>
                <a:cs charset="0" panose="020B0604020202020204" pitchFamily="34" typeface="Arial"/>
              </a:rPr>
              <a:t>If you’re willing to put in the time – and you take our advice, we’re here to help you </a:t>
            </a:r>
            <a:r>
              <a:rPr dirty="0" lang="en-US" sz="2400" u="sng">
                <a:latin charset="0" panose="020B0604020202020204" pitchFamily="34" typeface="Arial"/>
                <a:ea charset="0" panose="02000000000000000000" pitchFamily="2" typeface="Roboto"/>
                <a:cs charset="0" panose="020B0604020202020204" pitchFamily="34" typeface="Arial"/>
              </a:rPr>
              <a:t>100% of the way</a:t>
            </a:r>
            <a:r>
              <a:rPr dirty="0" lang="en-US" sz="2400">
                <a:latin charset="0" panose="020B0604020202020204" pitchFamily="34" typeface="Arial"/>
                <a:ea charset="0" panose="02000000000000000000" pitchFamily="2" typeface="Roboto"/>
                <a:cs charset="0" panose="020B0604020202020204" pitchFamily="34" typeface="Arial"/>
              </a:rPr>
              <a:t>. </a:t>
            </a:r>
          </a:p>
          <a:p>
            <a:pPr indent="0">
              <a:spcBef>
                <a:spcPts val="0"/>
              </a:spcBef>
              <a:buNone/>
            </a:pPr>
            <a:endParaRPr dirty="0" lang="en-US" sz="2400">
              <a:latin charset="0" panose="020B0604020202020204" pitchFamily="34" typeface="Arial"/>
              <a:ea charset="0" panose="02000000000000000000" pitchFamily="2" typeface="Roboto"/>
              <a:cs charset="0" panose="020B0604020202020204" pitchFamily="34" typeface="Arial"/>
            </a:endParaRPr>
          </a:p>
          <a:p>
            <a:pPr indent="0">
              <a:spcBef>
                <a:spcPts val="0"/>
              </a:spcBef>
              <a:buNone/>
            </a:pPr>
            <a:r>
              <a:rPr dirty="0" lang="en-US" sz="2400">
                <a:latin charset="0" panose="020B0604020202020204" pitchFamily="34" typeface="Arial"/>
                <a:ea charset="0" panose="02000000000000000000" pitchFamily="2" typeface="Roboto"/>
                <a:cs charset="0" panose="020B0604020202020204" pitchFamily="34" typeface="Arial"/>
              </a:rPr>
              <a:t>This goes for everyone working behind the program:</a:t>
            </a:r>
          </a:p>
          <a:p>
            <a:pPr indent="0">
              <a:spcBef>
                <a:spcPts val="0"/>
              </a:spcBef>
              <a:buNone/>
            </a:pPr>
            <a:endParaRPr dirty="0" lang="en-US" sz="2400">
              <a:latin charset="0" panose="020B0604020202020204" pitchFamily="34" typeface="Arial"/>
              <a:ea charset="0" panose="02000000000000000000" pitchFamily="2" typeface="Roboto"/>
              <a:cs charset="0" panose="020B0604020202020204" pitchFamily="34" typeface="Arial"/>
            </a:endParaRPr>
          </a:p>
          <a:p>
            <a:pPr indent="-342900" marL="571500">
              <a:spcBef>
                <a:spcPts val="0"/>
              </a:spcBef>
            </a:pPr>
            <a:r>
              <a:rPr dirty="0" lang="en-US" sz="2400">
                <a:latin charset="0" panose="020B0604020202020204" pitchFamily="34" typeface="Arial"/>
                <a:ea charset="0" panose="02000000000000000000" pitchFamily="2" typeface="Roboto"/>
                <a:cs charset="0" panose="020B0604020202020204" pitchFamily="34" typeface="Arial"/>
              </a:rPr>
              <a:t>Instructors</a:t>
            </a:r>
          </a:p>
          <a:p>
            <a:pPr indent="-342900" marL="571500">
              <a:spcBef>
                <a:spcPts val="0"/>
              </a:spcBef>
            </a:pPr>
            <a:endParaRPr dirty="0" lang="en-US" sz="2400">
              <a:latin charset="0" panose="020B0604020202020204" pitchFamily="34" typeface="Arial"/>
              <a:ea charset="0" panose="02000000000000000000" pitchFamily="2" typeface="Roboto"/>
              <a:cs charset="0" panose="020B0604020202020204" pitchFamily="34" typeface="Arial"/>
            </a:endParaRPr>
          </a:p>
          <a:p>
            <a:pPr indent="-342900" marL="571500">
              <a:spcBef>
                <a:spcPts val="0"/>
              </a:spcBef>
            </a:pPr>
            <a:r>
              <a:rPr dirty="0" lang="en-US" sz="2400">
                <a:latin charset="0" panose="020B0604020202020204" pitchFamily="34" typeface="Arial"/>
                <a:ea charset="0" panose="02000000000000000000" pitchFamily="2" typeface="Roboto"/>
                <a:cs charset="0" panose="020B0604020202020204" pitchFamily="34" typeface="Arial"/>
              </a:rPr>
              <a:t>TAs </a:t>
            </a:r>
          </a:p>
          <a:p>
            <a:pPr indent="-342900" marL="571500">
              <a:spcBef>
                <a:spcPts val="0"/>
              </a:spcBef>
            </a:pPr>
            <a:endParaRPr dirty="0" lang="en-US" sz="2400">
              <a:latin charset="0" panose="020B0604020202020204" pitchFamily="34" typeface="Arial"/>
              <a:ea charset="0" panose="02000000000000000000" pitchFamily="2" typeface="Roboto"/>
              <a:cs charset="0" panose="020B0604020202020204" pitchFamily="34" typeface="Arial"/>
            </a:endParaRPr>
          </a:p>
          <a:p>
            <a:pPr indent="-342900" marL="571500">
              <a:spcBef>
                <a:spcPts val="0"/>
              </a:spcBef>
            </a:pPr>
            <a:r>
              <a:rPr dirty="0" lang="en-US" sz="2400">
                <a:latin charset="0" panose="020B0604020202020204" pitchFamily="34" typeface="Arial"/>
                <a:ea charset="0" panose="02000000000000000000" pitchFamily="2" typeface="Roboto"/>
                <a:cs charset="0" panose="020B0604020202020204" pitchFamily="34" typeface="Arial"/>
              </a:rPr>
              <a:t>Student Success Team</a:t>
            </a:r>
          </a:p>
          <a:p>
            <a:pPr indent="-342900" marL="571500">
              <a:spcBef>
                <a:spcPts val="0"/>
              </a:spcBef>
            </a:pPr>
            <a:endParaRPr dirty="0" lang="en-US" sz="2400">
              <a:latin charset="0" panose="020B0604020202020204" pitchFamily="34" typeface="Arial"/>
              <a:ea charset="0" panose="02000000000000000000" pitchFamily="2" typeface="Roboto"/>
              <a:cs charset="0" panose="020B0604020202020204" pitchFamily="34" typeface="Arial"/>
            </a:endParaRPr>
          </a:p>
          <a:p>
            <a:pPr indent="-342900" marL="571500">
              <a:spcBef>
                <a:spcPts val="0"/>
              </a:spcBef>
            </a:pPr>
            <a:r>
              <a:rPr dirty="0" lang="en-US" sz="2400">
                <a:latin charset="0" panose="020B0604020202020204" pitchFamily="34" typeface="Arial"/>
                <a:ea charset="0" panose="02000000000000000000" pitchFamily="2" typeface="Roboto"/>
                <a:cs charset="0" panose="020B0604020202020204" pitchFamily="34" typeface="Arial"/>
              </a:rPr>
              <a:t>Career Coaches</a:t>
            </a:r>
          </a:p>
          <a:p>
            <a:pPr indent="-342900" marL="571500">
              <a:spcBef>
                <a:spcPts val="0"/>
              </a:spcBef>
            </a:pPr>
            <a:endParaRPr dirty="0" lang="en-US" sz="2400">
              <a:latin charset="0" panose="020B0604020202020204" pitchFamily="34" typeface="Arial"/>
              <a:ea charset="0" panose="02000000000000000000" pitchFamily="2" typeface="Roboto"/>
              <a:cs charset="0" panose="020B0604020202020204" pitchFamily="34" typeface="Arial"/>
            </a:endParaRPr>
          </a:p>
          <a:p>
            <a:pPr indent="-342900" marL="571500">
              <a:spcBef>
                <a:spcPts val="0"/>
              </a:spcBef>
            </a:pPr>
            <a:r>
              <a:rPr dirty="0" lang="en-US" sz="2400">
                <a:latin charset="0" panose="020B0604020202020204" pitchFamily="34" typeface="Arial"/>
                <a:ea charset="0" panose="02000000000000000000" pitchFamily="2" typeface="Roboto"/>
                <a:cs charset="0" panose="020B0604020202020204" pitchFamily="34" typeface="Arial"/>
              </a:rPr>
              <a:t>Everyone Else!</a:t>
            </a:r>
          </a:p>
          <a:p>
            <a:pPr algn="ctr" indent="0">
              <a:spcBef>
                <a:spcPts val="0"/>
              </a:spcBef>
              <a:buNone/>
            </a:pPr>
            <a:endParaRPr dirty="0" lang="en-US" sz="2400">
              <a:latin charset="0" panose="020B0604020202020204" pitchFamily="34" typeface="Arial"/>
              <a:ea charset="0" panose="02000000000000000000" pitchFamily="2" typeface="Roboto"/>
              <a:cs charset="0" panose="020B0604020202020204" pitchFamily="34" typeface="Arial"/>
            </a:endParaRPr>
          </a:p>
        </p:txBody>
      </p:sp>
    </p:spTree>
    <p:extLst>
      <p:ext uri="{BB962C8B-B14F-4D97-AF65-F5344CB8AC3E}">
        <p14:creationId xmlns:p14="http://schemas.microsoft.com/office/powerpoint/2010/main" val="3729684370"/>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ppt/theme/theme2.xml><?xml version="1.0" encoding="utf-8"?>
<a:theme xmlns:a="http://schemas.openxmlformats.org/drawingml/2006/main" name="UCF -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ppt/theme/theme4.xml><?xml version="1.0" encoding="utf-8"?>
<a:theme xmlns:a="http://schemas.openxmlformats.org/drawingml/2006/main" name="Unbranded">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panose="020F0302020204030204"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panose="020F0502020204030204"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ppt/theme/theme5.xml><?xml version="1.0" encoding="utf-8"?>
<a:theme xmlns:a="http://schemas.openxmlformats.org/drawingml/2006/main" name="UTAustin">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panose="020F0302020204030204"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panose="020F0502020204030204"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ppt/theme/theme6.xml><?xml version="1.0" encoding="utf-8"?>
<a:theme xmlns:a="http://schemas.openxmlformats.org/drawingml/2006/main" name="UCLA">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panose="020F0302020204030204"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panose="020F0502020204030204"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ppt/theme/theme7.xml><?xml version="1.0" encoding="utf-8"?>
<a:theme xmlns:a="http://schemas.openxmlformats.org/drawingml/2006/main" name="1_Unbranded">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panose="020F0302020204030204"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panose="020F0502020204030204"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ppt/theme/theme8.xml><?xml version="1.0" encoding="utf-8"?>
<a:theme xmlns:a="http://schemas.openxmlformats.org/drawingml/2006/main" name="Rutgers - Theme">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panose="020F0302020204030204"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panose="020F0502020204030204"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docProps/app.xml><?xml version="1.0" encoding="utf-8"?>
<Properties xmlns="http://schemas.openxmlformats.org/officeDocument/2006/extended-properties" xmlns:vt="http://schemas.openxmlformats.org/officeDocument/2006/docPropsVTypes">
  <Template/>
  <Words>1386</Words>
  <Paragraphs>375</Paragraphs>
  <Slides>53</Slides>
  <Notes>43</Notes>
  <TotalTime>12305</TotalTime>
  <HiddenSlides>0</HiddenSlides>
  <MMClips>0</MMClips>
  <ScaleCrop>false</ScaleCrop>
  <HeadingPairs>
    <vt:vector baseType="variant" size="6">
      <vt:variant>
        <vt:lpstr>Fonts Used</vt:lpstr>
      </vt:variant>
      <vt:variant>
        <vt:i4>5</vt:i4>
      </vt:variant>
      <vt:variant>
        <vt:lpstr>Theme</vt:lpstr>
      </vt:variant>
      <vt:variant>
        <vt:i4>6</vt:i4>
      </vt:variant>
      <vt:variant>
        <vt:lpstr>Slide Titles</vt:lpstr>
      </vt:variant>
      <vt:variant>
        <vt:i4>53</vt:i4>
      </vt:variant>
    </vt:vector>
  </HeadingPairs>
  <TitlesOfParts>
    <vt:vector baseType="lpstr" size="64">
      <vt:lpstr>Calibri</vt:lpstr>
      <vt:lpstr>Calibri Light</vt:lpstr>
      <vt:lpstr>Roboto</vt:lpstr>
      <vt:lpstr>Wingdings</vt:lpstr>
      <vt:lpstr>Arial</vt:lpstr>
      <vt:lpstr>UCF - Theme</vt:lpstr>
      <vt:lpstr>1_Unbranded</vt:lpstr>
      <vt:lpstr>Rutgers - Theme</vt:lpstr>
      <vt:lpstr>Unbranded</vt:lpstr>
      <vt:lpstr>UTAustin</vt:lpstr>
      <vt:lpstr>UCLA</vt:lpstr>
      <vt:lpstr>The Zen of Coding</vt:lpstr>
      <vt:lpstr>Quick Introductions! (30 seconds)</vt:lpstr>
      <vt:lpstr>Instructor = … ?</vt:lpstr>
      <vt:lpstr>Some Cool Stuff I Made…</vt:lpstr>
      <vt:lpstr>The Path of Learning</vt:lpstr>
      <vt:lpstr>Your Goals...</vt:lpstr>
      <vt:lpstr>Your Goals...</vt:lpstr>
      <vt:lpstr>Your Goal = Our Goal</vt:lpstr>
      <vt:lpstr>Support Team</vt:lpstr>
      <vt:lpstr>But Remember…</vt:lpstr>
      <vt:lpstr>On Keys To Success…</vt:lpstr>
      <vt:lpstr>Don’t Be This Guy…</vt:lpstr>
      <vt:lpstr>This Should Be You.</vt:lpstr>
      <vt:lpstr>Our Mantra for Today and Beyond…</vt:lpstr>
      <vt:lpstr>Our Mantra for Today and Beyond…</vt:lpstr>
      <vt:lpstr>PowerPoint Presentation</vt:lpstr>
      <vt:lpstr>The Path of Learning</vt:lpstr>
      <vt:lpstr>Nothing Comes Easy…</vt:lpstr>
      <vt:lpstr>Obstacle #1 – The Great Confusion</vt:lpstr>
      <vt:lpstr>Obstacle #2 – The Great Doubt</vt:lpstr>
      <vt:lpstr>Obstacle #3 – The Great Distance</vt:lpstr>
      <vt:lpstr>Nothing Comes Easy…</vt:lpstr>
      <vt:lpstr>Learning is “Frustrating”</vt:lpstr>
      <vt:lpstr>Advice for the Journey</vt:lpstr>
      <vt:lpstr>Advice for the Journey</vt:lpstr>
      <vt:lpstr>Advice for the Journey</vt:lpstr>
      <vt:lpstr>Course Structure</vt:lpstr>
      <vt:lpstr>Daily Schedule</vt:lpstr>
      <vt:lpstr>Daily Schedule</vt:lpstr>
      <vt:lpstr>Pre-Work</vt:lpstr>
      <vt:lpstr>Software Checklist</vt:lpstr>
      <vt:lpstr>Accounts Checklist</vt:lpstr>
      <vt:lpstr>Self-Check</vt:lpstr>
      <vt:lpstr>On the Modern Web</vt:lpstr>
      <vt:lpstr>Full-Stack Development?</vt:lpstr>
      <vt:lpstr>The “Magic” of YouTube</vt:lpstr>
      <vt:lpstr>Full-Stack Development</vt:lpstr>
      <vt:lpstr>Full-Stack Development</vt:lpstr>
      <vt:lpstr>Full-Stack Development</vt:lpstr>
      <vt:lpstr>Google Foo – The Most Important Skill of All</vt:lpstr>
      <vt:lpstr>Let’s Get Crackin!</vt:lpstr>
      <vt:lpstr>Intro to Console / Terminal</vt:lpstr>
      <vt:lpstr>INSTRUCTOR DEMO</vt:lpstr>
      <vt:lpstr>&gt; YOUR TURN!</vt:lpstr>
      <vt:lpstr>&gt; YOUR TURN!</vt:lpstr>
      <vt:lpstr>Intro to Console</vt:lpstr>
      <vt:lpstr>Hello, HTML</vt:lpstr>
      <vt:lpstr>&lt;title&gt; Intro to HTML &lt;/title&gt;</vt:lpstr>
      <vt:lpstr>&gt; YOUR TURN</vt:lpstr>
      <vt:lpstr>YouTube Video Walkthrough!</vt:lpstr>
      <vt:lpstr>&lt;title&gt; Intro to HTML &lt;/title&gt;</vt:lpstr>
      <vt:lpstr>Homework!</vt:lpstr>
      <vt:lpstr>Homework “Due”: Next Class</vt:lpstr>
    </vt:vector>
  </TitlesOfParts>
  <LinksUpToDate>false</LinksUpToDate>
  <SharedDoc>false</SharedDoc>
  <HyperlinksChanged>false</HyperlinksChanged>
  <Application>Microsoft Macintosh PowerPoint</Application>
  <AppVersion>15.0026</AppVersion>
  <PresentationFormat>On-screen Show (4:3)</PresentationFormat>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2015-01-20T17:19:00Z</dcterms:created>
  <dc:creator>ahaque89</dc:creator>
  <cp:lastModifiedBy>Ahmed Haque</cp:lastModifiedBy>
  <cp:lastPrinted>2016-01-30T16:23:56Z</cp:lastPrinted>
  <dcterms:modified xsi:type="dcterms:W3CDTF">2016-10-12T16:32:38Z</dcterms:modified>
  <cp:revision>1437</cp:revision>
  <dc:title>DevChat #1 Introduction to Twitter Bootstrap:  Web Development for Noobs</dc:title>
</cp:coreProperties>
</file>